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18" r:id="rId2"/>
    <p:sldId id="319" r:id="rId3"/>
    <p:sldId id="321" r:id="rId4"/>
    <p:sldId id="323" r:id="rId5"/>
    <p:sldId id="322" r:id="rId6"/>
  </p:sldIdLst>
  <p:sldSz cx="12192000" cy="6858000"/>
  <p:notesSz cx="6797675" cy="9929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CAD62EBA-ACFA-4D3B-8090-6F7F1AAE3AF8}">
          <p14:sldIdLst/>
        </p14:section>
        <p14:section name="Sample pages showing pages with different content" id="{37D48990-819A-4CB4-98B5-CE25C94C5A90}">
          <p14:sldIdLst>
            <p14:sldId id="318"/>
            <p14:sldId id="319"/>
            <p14:sldId id="321"/>
            <p14:sldId id="323"/>
            <p14:sldId id="32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9A79333-A8B4-4055-90F0-4642144FAF5A}">
  <a:tblStyle styleId="{39A79333-A8B4-4055-90F0-4642144FAF5A}" styleName="ÅF">
    <a:wholeTbl>
      <a:tcTxStyle>
        <a:fontRef idx="minor">
          <a:prstClr val="black"/>
        </a:fontRef>
        <a:schemeClr val="dk1"/>
      </a:tcTxStyle>
      <a:tcStyle>
        <a:tcBdr>
          <a:left>
            <a:ln w="6350" cmpd="sng">
              <a:solidFill>
                <a:schemeClr val="accent2"/>
              </a:solidFill>
            </a:ln>
          </a:left>
          <a:right>
            <a:ln w="6350" cmpd="sng">
              <a:solidFill>
                <a:schemeClr val="accent2"/>
              </a:solidFill>
            </a:ln>
          </a:right>
          <a:top>
            <a:ln w="6350" cmpd="sng">
              <a:solidFill>
                <a:schemeClr val="accent2"/>
              </a:solidFill>
            </a:ln>
          </a:top>
          <a:bottom>
            <a:ln w="6350" cmpd="sng">
              <a:solidFill>
                <a:schemeClr val="accent2"/>
              </a:solidFill>
            </a:ln>
          </a:bottom>
          <a:insideH>
            <a:ln w="6350" cmpd="sng">
              <a:solidFill>
                <a:schemeClr val="accent2"/>
              </a:solidFill>
            </a:ln>
          </a:insideH>
          <a:insideV>
            <a:ln w="6350" cmpd="sng">
              <a:solidFill>
                <a:schemeClr val="accent2"/>
              </a:solidFill>
            </a:ln>
          </a:insideV>
        </a:tcBdr>
        <a:fill>
          <a:solidFill>
            <a:srgbClr val="FFFFFF"/>
          </a:solidFill>
        </a:fill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TxStyle>
        <a:fontRef idx="minor">
          <a:prstClr val="black"/>
        </a:fontRef>
        <a:schemeClr val="dk1"/>
      </a:tcTxStyle>
      <a:tcStyle>
        <a:tcBdr/>
        <a:fill>
          <a:solidFill>
            <a:srgbClr val="B3B3B3"/>
          </a:solidFill>
        </a:fill>
      </a:tcStyle>
    </a:lastCol>
    <a:firstCol>
      <a:tcTxStyle>
        <a:fontRef idx="minor">
          <a:prstClr val="black"/>
        </a:fontRef>
        <a:schemeClr val="dk1"/>
      </a:tcTxStyle>
      <a:tcStyle>
        <a:tcBdr/>
        <a:fill>
          <a:solidFill>
            <a:srgbClr val="B3B3B3"/>
          </a:solidFill>
        </a:fill>
      </a:tcStyle>
    </a:firstCol>
    <a:lastRow>
      <a:tcTxStyle>
        <a:fontRef idx="minor">
          <a:prstClr val="black"/>
        </a:fontRef>
        <a:schemeClr val="dk1"/>
      </a:tcTxStyle>
      <a:tcStyle>
        <a:tcBdr/>
        <a:fill>
          <a:solidFill>
            <a:srgbClr val="B3B3B3"/>
          </a:solidFill>
        </a:fill>
      </a:tcStyle>
    </a:lastRow>
    <a:firstRow>
      <a:tcTxStyle>
        <a:fontRef idx="major">
          <a:prstClr val="black"/>
        </a:fontRef>
        <a:schemeClr val="dk1"/>
      </a:tcTxStyle>
      <a:tcStyle>
        <a:tcBdr/>
        <a:fill>
          <a:solidFill>
            <a:srgbClr val="B3B3B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6" d="100"/>
          <a:sy n="96" d="100"/>
        </p:scale>
        <p:origin x="251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CB67E4A-5177-4C80-92B4-51BD5593B0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FFF9C8-B4CA-457D-AE9B-2D30E612B3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116228-B7CF-47CF-A4AD-D4BB307F0AFE}" type="datetimeFigureOut">
              <a:rPr lang="en-GB" smtClean="0"/>
              <a:t>27/02/2019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6B9E0E-BBD1-44C0-8EAA-4085861F684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1601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37FE9B-8273-4C75-8F5A-4C40F4B79CA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4" y="9431601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B6E434-8160-4CED-AB39-C7225611EB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7327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42CCA-F011-46CA-B4AE-D8CB4AFC968E}" type="datetimeFigureOut">
              <a:rPr lang="en-GB" smtClean="0"/>
              <a:t>27/02/2019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8722"/>
            <a:ext cx="543814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1601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31601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41C740-7330-441A-80F0-A683365F947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1717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&amp; black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D436C-449C-44A3-A112-F4E3D1AFB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638425"/>
            <a:ext cx="7104062" cy="2566241"/>
          </a:xfrm>
        </p:spPr>
        <p:txBody>
          <a:bodyPr anchor="t">
            <a:normAutofit/>
          </a:bodyPr>
          <a:lstStyle>
            <a:lvl1pPr>
              <a:lnSpc>
                <a:spcPct val="90000"/>
              </a:lnSpc>
              <a:defRPr sz="6000" spc="-130" baseline="0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F727A2-B4ED-4682-9FD9-700B666D5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9788" y="5711353"/>
            <a:ext cx="7104062" cy="365125"/>
          </a:xfrm>
        </p:spPr>
        <p:txBody>
          <a:bodyPr/>
          <a:lstStyle>
            <a:lvl1pPr algn="l">
              <a:defRPr sz="1600" spc="10" baseline="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Presenter, </a:t>
            </a:r>
            <a:r>
              <a:rPr lang="sv-SE" dirty="0" err="1"/>
              <a:t>job</a:t>
            </a:r>
            <a:r>
              <a:rPr lang="sv-SE" dirty="0"/>
              <a:t> </a:t>
            </a:r>
            <a:r>
              <a:rPr lang="sv-SE" dirty="0" err="1"/>
              <a:t>title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3DB441-984C-449D-ABE3-7DA469824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9B2A675-439E-4FB0-AB3B-292952601C7A}" type="datetime1">
              <a:rPr lang="en-GB" smtClean="0"/>
              <a:pPr/>
              <a:t>27/02/2019</a:t>
            </a:fld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726448-EA3C-4300-886D-1B5C494BDD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0011" y="6206459"/>
            <a:ext cx="478800" cy="479167"/>
          </a:xfrm>
          <a:prstGeom prst="rect">
            <a:avLst/>
          </a:prstGeom>
        </p:spPr>
      </p:pic>
      <p:sp>
        <p:nvSpPr>
          <p:cNvPr id="6" name="textruta 5">
            <a:extLst>
              <a:ext uri="{FF2B5EF4-FFF2-40B4-BE49-F238E27FC236}">
                <a16:creationId xmlns:a16="http://schemas.microsoft.com/office/drawing/2014/main" id="{140E88E6-D661-47C4-A5F7-6FB8E828124D}"/>
              </a:ext>
            </a:extLst>
          </p:cNvPr>
          <p:cNvSpPr txBox="1"/>
          <p:nvPr userDrawn="1"/>
        </p:nvSpPr>
        <p:spPr>
          <a:xfrm>
            <a:off x="2190000" y="-339637"/>
            <a:ext cx="7812000" cy="230832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b" anchorCtr="0">
            <a:spAutoFit/>
          </a:bodyPr>
          <a:lstStyle/>
          <a:p>
            <a:r>
              <a:rPr lang="sv-SE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sv-SE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</a:t>
            </a:r>
            <a:r>
              <a:rPr lang="sv-SE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 image to the </a:t>
            </a:r>
            <a:r>
              <a:rPr lang="sv-SE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Right-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an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empty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space.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Format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bakground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/Picture or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texture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preferred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image.</a:t>
            </a:r>
            <a:endParaRPr lang="sv-SE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724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38378-7150-4F99-B8AA-9CBA7E7FE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6" y="952500"/>
            <a:ext cx="7034211" cy="108732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4DDC5608-1E5B-4798-882C-8871279D4D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9788" y="4079271"/>
            <a:ext cx="1910318" cy="325421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1" cap="all" spc="1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 small title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12916970-28B6-4083-A77E-DF5A1B01993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8906" y="4513619"/>
            <a:ext cx="1981200" cy="1299804"/>
          </a:xfrm>
        </p:spPr>
        <p:txBody>
          <a:bodyPr/>
          <a:lstStyle>
            <a:lvl1pPr marL="74612" indent="0">
              <a:lnSpc>
                <a:spcPct val="105000"/>
              </a:lnSpc>
              <a:spcBef>
                <a:spcPts val="400"/>
              </a:spcBef>
              <a:buNone/>
              <a:defRPr sz="1200" spc="-10" baseline="0"/>
            </a:lvl1pPr>
            <a:lvl2pPr>
              <a:spcBef>
                <a:spcPts val="400"/>
              </a:spcBef>
              <a:defRPr sz="1200" spc="-10" baseline="0"/>
            </a:lvl2pPr>
            <a:lvl3pPr>
              <a:spcBef>
                <a:spcPts val="400"/>
              </a:spcBef>
              <a:defRPr sz="1200" spc="-10" baseline="0"/>
            </a:lvl3pPr>
            <a:lvl4pPr>
              <a:spcBef>
                <a:spcPts val="400"/>
              </a:spcBef>
              <a:defRPr sz="1200" spc="-10" baseline="0"/>
            </a:lvl4pPr>
            <a:lvl5pPr>
              <a:spcBef>
                <a:spcPts val="400"/>
              </a:spcBef>
              <a:defRPr sz="1200" spc="-10" baseline="0"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555B9F54-AAFB-477C-B45F-A05CC5BB86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33236" y="4079272"/>
            <a:ext cx="1910318" cy="325421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1" cap="all" spc="1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 small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FF2F00A-69EA-40A0-9474-5F32417AA8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50693" y="4513619"/>
            <a:ext cx="1981200" cy="1299805"/>
          </a:xfrm>
        </p:spPr>
        <p:txBody>
          <a:bodyPr/>
          <a:lstStyle>
            <a:lvl1pPr marL="74612" indent="0">
              <a:lnSpc>
                <a:spcPct val="105000"/>
              </a:lnSpc>
              <a:spcBef>
                <a:spcPts val="400"/>
              </a:spcBef>
              <a:buNone/>
              <a:defRPr sz="1200" spc="-10" baseline="0"/>
            </a:lvl1pPr>
            <a:lvl2pPr>
              <a:spcBef>
                <a:spcPts val="400"/>
              </a:spcBef>
              <a:defRPr sz="1200" spc="-10" baseline="0"/>
            </a:lvl2pPr>
            <a:lvl3pPr>
              <a:spcBef>
                <a:spcPts val="400"/>
              </a:spcBef>
              <a:defRPr sz="1200" spc="-10" baseline="0"/>
            </a:lvl3pPr>
            <a:lvl4pPr>
              <a:spcBef>
                <a:spcPts val="400"/>
              </a:spcBef>
              <a:defRPr sz="1200" spc="-10" baseline="0"/>
            </a:lvl4pPr>
            <a:lvl5pPr>
              <a:spcBef>
                <a:spcPts val="400"/>
              </a:spcBef>
              <a:defRPr sz="1200" spc="-10" baseline="0"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0337EA-E89B-4DDA-9C9E-F056FAF67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9521-2697-4B5C-916F-0093B561C250}" type="datetime1">
              <a:rPr lang="en-GB" smtClean="0"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04E1FA-ACC0-43A1-A7A8-E0E1D49D4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AFC555-203B-45A3-B7AB-8196D242E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69A8533-0BD6-42CD-8A8F-B7C55100EFA8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39788" y="2778730"/>
            <a:ext cx="1910318" cy="1300542"/>
          </a:xfrm>
        </p:spPr>
        <p:txBody>
          <a:bodyPr/>
          <a:lstStyle>
            <a:lvl1pPr marL="74612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710E521-5A51-4063-B7A7-B35F496DE7E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033236" y="2778730"/>
            <a:ext cx="1910318" cy="1300542"/>
          </a:xfrm>
        </p:spPr>
        <p:txBody>
          <a:bodyPr/>
          <a:lstStyle>
            <a:lvl1pPr marL="74612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A1EC4277-6E02-4AD9-9058-BC5D808236DD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226684" y="2778730"/>
            <a:ext cx="1910318" cy="1300542"/>
          </a:xfrm>
        </p:spPr>
        <p:txBody>
          <a:bodyPr/>
          <a:lstStyle>
            <a:lvl1pPr marL="74612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92C9E19-0955-4262-AEB1-32D1C5A9386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420132" y="2778730"/>
            <a:ext cx="1910318" cy="1300542"/>
          </a:xfrm>
        </p:spPr>
        <p:txBody>
          <a:bodyPr/>
          <a:lstStyle>
            <a:lvl1pPr marL="74612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129EE7E8-FD20-45A0-A7E2-D61B43EC7A4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226684" y="4079272"/>
            <a:ext cx="1910318" cy="325421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1" cap="all" spc="1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 small title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128062ED-5910-40B3-99F8-09AEC18558D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20132" y="4079272"/>
            <a:ext cx="1910318" cy="325421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1" cap="all" spc="1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 small title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229D29F6-38B3-4B9E-8FF5-2149DB49C2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132480" y="4513619"/>
            <a:ext cx="1981200" cy="1299804"/>
          </a:xfrm>
        </p:spPr>
        <p:txBody>
          <a:bodyPr/>
          <a:lstStyle>
            <a:lvl1pPr marL="74612" indent="0">
              <a:lnSpc>
                <a:spcPct val="105000"/>
              </a:lnSpc>
              <a:spcBef>
                <a:spcPts val="400"/>
              </a:spcBef>
              <a:buNone/>
              <a:defRPr sz="1200" spc="-10" baseline="0"/>
            </a:lvl1pPr>
            <a:lvl2pPr>
              <a:spcBef>
                <a:spcPts val="400"/>
              </a:spcBef>
              <a:defRPr sz="1200" spc="-10" baseline="0"/>
            </a:lvl2pPr>
            <a:lvl3pPr>
              <a:spcBef>
                <a:spcPts val="400"/>
              </a:spcBef>
              <a:defRPr sz="1200" spc="-10" baseline="0"/>
            </a:lvl3pPr>
            <a:lvl4pPr>
              <a:spcBef>
                <a:spcPts val="400"/>
              </a:spcBef>
              <a:defRPr sz="1200" spc="-10" baseline="0"/>
            </a:lvl4pPr>
            <a:lvl5pPr>
              <a:spcBef>
                <a:spcPts val="400"/>
              </a:spcBef>
              <a:defRPr sz="1200" spc="-10" baseline="0"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B11504BF-6725-411A-BAD7-562096B158D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314267" y="4516200"/>
            <a:ext cx="1981200" cy="1299804"/>
          </a:xfrm>
        </p:spPr>
        <p:txBody>
          <a:bodyPr/>
          <a:lstStyle>
            <a:lvl1pPr marL="74612" indent="0">
              <a:lnSpc>
                <a:spcPct val="105000"/>
              </a:lnSpc>
              <a:spcBef>
                <a:spcPts val="400"/>
              </a:spcBef>
              <a:buNone/>
              <a:defRPr sz="1200" spc="-10" baseline="0"/>
            </a:lvl1pPr>
            <a:lvl2pPr>
              <a:spcBef>
                <a:spcPts val="400"/>
              </a:spcBef>
              <a:defRPr sz="1200" spc="-10" baseline="0"/>
            </a:lvl2pPr>
            <a:lvl3pPr>
              <a:spcBef>
                <a:spcPts val="400"/>
              </a:spcBef>
              <a:defRPr sz="1200" spc="-10" baseline="0"/>
            </a:lvl3pPr>
            <a:lvl4pPr>
              <a:spcBef>
                <a:spcPts val="400"/>
              </a:spcBef>
              <a:defRPr sz="1200" spc="-10" baseline="0"/>
            </a:lvl4pPr>
            <a:lvl5pPr>
              <a:spcBef>
                <a:spcPts val="400"/>
              </a:spcBef>
              <a:defRPr sz="1200" spc="-10" baseline="0"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0377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FBC685E-8A4F-4757-8C7D-B980F08D76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413706" y="2235401"/>
            <a:ext cx="7364588" cy="1986079"/>
          </a:xfrm>
        </p:spPr>
        <p:txBody>
          <a:bodyPr>
            <a:normAutofit/>
          </a:bodyPr>
          <a:lstStyle>
            <a:lvl1pPr marL="74612" indent="0" algn="ctr">
              <a:lnSpc>
                <a:spcPct val="104000"/>
              </a:lnSpc>
              <a:buNone/>
              <a:defRPr sz="2200" spc="10" baseline="0"/>
            </a:lvl1pPr>
            <a:lvl2pPr algn="ctr">
              <a:defRPr sz="1800"/>
            </a:lvl2pPr>
            <a:lvl3pPr algn="ctr">
              <a:defRPr sz="1600"/>
            </a:lvl3pPr>
            <a:lvl4pPr algn="ctr">
              <a:defRPr sz="1600"/>
            </a:lvl4pPr>
            <a:lvl5pPr algn="ctr">
              <a:defRPr sz="1600"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F9A7D-CA23-471C-99DA-319D91170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A7A05F-444D-40F1-BD96-02B6CA9DD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1584F-868E-4E8F-BE27-1E5B1D4A8C47}" type="datetime1">
              <a:rPr lang="en-GB" smtClean="0"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F8F547-1DCA-4A07-80CB-7C20996A7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B3A6365-587D-47AA-BBCA-5F4BFD6606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24300" y="4305300"/>
            <a:ext cx="4343400" cy="349250"/>
          </a:xfrm>
        </p:spPr>
        <p:txBody>
          <a:bodyPr/>
          <a:lstStyle>
            <a:lvl1pPr marL="74612" indent="0" algn="ctr">
              <a:buNone/>
              <a:defRPr sz="1600" cap="all" baseline="0"/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292796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-title, text &amp;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7B6AA7A1-5E9E-49A0-8D97-996EFB9E50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1" y="463594"/>
            <a:ext cx="6167438" cy="425406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 b="1" cap="all" spc="6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 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C38378-7150-4F99-B8AA-9CBA7E7FE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8738"/>
            <a:ext cx="6167438" cy="108108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FF2F00A-69EA-40A0-9474-5F32417AA8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46137" y="2771775"/>
            <a:ext cx="4764088" cy="3232150"/>
          </a:xfrm>
        </p:spPr>
        <p:txBody>
          <a:bodyPr/>
          <a:lstStyle>
            <a:lvl1pPr marL="74612" indent="0">
              <a:buNone/>
              <a:defRPr/>
            </a:lvl1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754C296-9DBD-4562-BC4F-790EE6DA615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219950" y="1"/>
            <a:ext cx="4972050" cy="600392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0337EA-E89B-4DDA-9C9E-F056FAF67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4BA2-61BD-4C73-886D-27D04D58C667}" type="datetime1">
              <a:rPr lang="en-GB" smtClean="0"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04E1FA-ACC0-43A1-A7A8-E0E1D49D4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AFC555-203B-45A3-B7AB-8196D242E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71749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-title, text &amp;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A64BECCE-BA3B-4C2F-AE45-4B884DF067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463594"/>
            <a:ext cx="6167437" cy="425406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 b="1" cap="all" spc="6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 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C38378-7150-4F99-B8AA-9CBA7E7FE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8738"/>
            <a:ext cx="6167438" cy="108108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FF2F00A-69EA-40A0-9474-5F32417AA8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46136" y="2771773"/>
            <a:ext cx="4764088" cy="3041651"/>
          </a:xfrm>
        </p:spPr>
        <p:txBody>
          <a:bodyPr/>
          <a:lstStyle>
            <a:lvl1pPr marL="74612" indent="0">
              <a:buNone/>
              <a:defRPr/>
            </a:lvl1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754C296-9DBD-4562-BC4F-790EE6DA615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217569" y="1"/>
            <a:ext cx="4974431" cy="343138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0490818-E997-44E1-96DC-F1AE0EFCACD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217567" y="3429000"/>
            <a:ext cx="4974431" cy="238283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0337EA-E89B-4DDA-9C9E-F056FAF67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4BA2-61BD-4C73-886D-27D04D58C667}" type="datetime1">
              <a:rPr lang="en-GB" smtClean="0"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04E1FA-ACC0-43A1-A7A8-E0E1D49D4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AFC555-203B-45A3-B7AB-8196D242E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92455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-title, text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4C90E622-F853-4AC4-9006-374D8D184B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463594"/>
            <a:ext cx="5257800" cy="425406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 b="1" cap="all" spc="6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 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67FE98-3F81-471E-AAEF-BD90F0919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8738"/>
            <a:ext cx="5256213" cy="10810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400685D-45E0-4FE3-9469-FFB1A901F10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6137" y="2771774"/>
            <a:ext cx="5000625" cy="3375025"/>
          </a:xfrm>
        </p:spPr>
        <p:txBody>
          <a:bodyPr/>
          <a:lstStyle>
            <a:lvl1pPr marL="74612" indent="0"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8EA0199F-14F6-49BD-AB83-7F5D3C38B8EC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6351588" y="2039826"/>
            <a:ext cx="5000625" cy="4106974"/>
          </a:xfrm>
        </p:spPr>
        <p:txBody>
          <a:bodyPr/>
          <a:lstStyle>
            <a:lvl1pPr marL="74612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3EE435-6E45-4E3B-A733-6E2C7E8AF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EBE2-EE9F-4411-B013-79121E151096}" type="datetime1">
              <a:rPr lang="en-GB" smtClean="0"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216462-4D8D-4A32-B60D-085A5EB04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491A6A-B43D-49AB-82D2-DF065F4AA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0056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pattern 1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4C90E622-F853-4AC4-9006-374D8D184B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446928"/>
            <a:ext cx="5257800" cy="43815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 b="1" cap="all" spc="60" baseline="0">
                <a:solidFill>
                  <a:schemeClr val="bg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 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67FE98-3F81-471E-AAEF-BD90F0919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8738"/>
            <a:ext cx="5256213" cy="10810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400685D-45E0-4FE3-9469-FFB1A901F10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1" y="2996564"/>
            <a:ext cx="5000625" cy="2815274"/>
          </a:xfrm>
        </p:spPr>
        <p:txBody>
          <a:bodyPr/>
          <a:lstStyle>
            <a:lvl1pPr marL="74612" indent="0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090520C-4F8F-4CAE-99E9-CC0C65ACDE9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82272" y="1"/>
            <a:ext cx="11709728" cy="6858000"/>
          </a:xfrm>
          <a:custGeom>
            <a:avLst/>
            <a:gdLst>
              <a:gd name="connsiteX0" fmla="*/ 4430719 w 4442650"/>
              <a:gd name="connsiteY0" fmla="*/ 0 h 2601913"/>
              <a:gd name="connsiteX1" fmla="*/ 4442650 w 4442650"/>
              <a:gd name="connsiteY1" fmla="*/ 0 h 2601913"/>
              <a:gd name="connsiteX2" fmla="*/ 4442650 w 4442650"/>
              <a:gd name="connsiteY2" fmla="*/ 2601913 h 2601913"/>
              <a:gd name="connsiteX3" fmla="*/ 4290976 w 4442650"/>
              <a:gd name="connsiteY3" fmla="*/ 2601913 h 2601913"/>
              <a:gd name="connsiteX4" fmla="*/ 3918774 w 4442650"/>
              <a:gd name="connsiteY4" fmla="*/ 1955800 h 2601913"/>
              <a:gd name="connsiteX5" fmla="*/ 2820319 w 4442650"/>
              <a:gd name="connsiteY5" fmla="*/ 2601913 h 2601913"/>
              <a:gd name="connsiteX6" fmla="*/ 0 w 4442650"/>
              <a:gd name="connsiteY6" fmla="*/ 2601913 h 260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2650" h="2601913">
                <a:moveTo>
                  <a:pt x="4430719" y="0"/>
                </a:moveTo>
                <a:lnTo>
                  <a:pt x="4442650" y="0"/>
                </a:lnTo>
                <a:lnTo>
                  <a:pt x="4442650" y="2601913"/>
                </a:lnTo>
                <a:lnTo>
                  <a:pt x="4290976" y="2601913"/>
                </a:lnTo>
                <a:lnTo>
                  <a:pt x="3918774" y="1955800"/>
                </a:lnTo>
                <a:lnTo>
                  <a:pt x="2820319" y="2601913"/>
                </a:lnTo>
                <a:lnTo>
                  <a:pt x="0" y="2601913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3EE435-6E45-4E3B-A733-6E2C7E8AF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916EBE2-EE9F-4411-B013-79121E151096}" type="datetime1">
              <a:rPr lang="en-GB" smtClean="0"/>
              <a:pPr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216462-4D8D-4A32-B60D-085A5EB04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491A6A-B43D-49AB-82D2-DF065F4AA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AB6FE4-4128-4F5D-BB64-1E1E1C8B55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0011" y="6206782"/>
            <a:ext cx="478800" cy="4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8589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pattern 2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4C90E622-F853-4AC4-9006-374D8D184B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446928"/>
            <a:ext cx="5256212" cy="43815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 b="1" cap="all" spc="60" baseline="0">
                <a:solidFill>
                  <a:schemeClr val="bg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 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67FE98-3F81-471E-AAEF-BD90F0919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8738"/>
            <a:ext cx="5256213" cy="10810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400685D-45E0-4FE3-9469-FFB1A901F10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1" y="2996564"/>
            <a:ext cx="5000625" cy="2815274"/>
          </a:xfrm>
        </p:spPr>
        <p:txBody>
          <a:bodyPr/>
          <a:lstStyle>
            <a:lvl1pPr marL="74612" indent="0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2CF9E30-0DAB-4ADB-AA95-4092F2EAB81A}"/>
              </a:ext>
            </a:extLst>
          </p:cNvPr>
          <p:cNvSpPr>
            <a:spLocks/>
          </p:cNvSpPr>
          <p:nvPr userDrawn="1"/>
        </p:nvSpPr>
        <p:spPr bwMode="auto">
          <a:xfrm>
            <a:off x="4817802" y="0"/>
            <a:ext cx="7374198" cy="6858000"/>
          </a:xfrm>
          <a:custGeom>
            <a:avLst/>
            <a:gdLst>
              <a:gd name="connsiteX0" fmla="*/ 0 w 3091360"/>
              <a:gd name="connsiteY0" fmla="*/ 0 h 2874963"/>
              <a:gd name="connsiteX1" fmla="*/ 3091360 w 3091360"/>
              <a:gd name="connsiteY1" fmla="*/ 0 h 2874963"/>
              <a:gd name="connsiteX2" fmla="*/ 3091360 w 3091360"/>
              <a:gd name="connsiteY2" fmla="*/ 2874963 h 2874963"/>
              <a:gd name="connsiteX3" fmla="*/ 1761209 w 3091360"/>
              <a:gd name="connsiteY3" fmla="*/ 2874963 h 2874963"/>
              <a:gd name="connsiteX4" fmla="*/ 2189659 w 3091360"/>
              <a:gd name="connsiteY4" fmla="*/ 1276350 h 287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1360" h="2874963">
                <a:moveTo>
                  <a:pt x="0" y="0"/>
                </a:moveTo>
                <a:lnTo>
                  <a:pt x="3091360" y="0"/>
                </a:lnTo>
                <a:lnTo>
                  <a:pt x="3091360" y="2874963"/>
                </a:lnTo>
                <a:lnTo>
                  <a:pt x="1761209" y="2874963"/>
                </a:lnTo>
                <a:lnTo>
                  <a:pt x="2189659" y="127635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3EE435-6E45-4E3B-A733-6E2C7E8AF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916EBE2-EE9F-4411-B013-79121E151096}" type="datetime1">
              <a:rPr lang="en-GB" smtClean="0"/>
              <a:pPr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216462-4D8D-4A32-B60D-085A5EB04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491A6A-B43D-49AB-82D2-DF065F4AA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B5C758B-0E4E-4E7C-9D7F-83EB46335DC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0011" y="6206782"/>
            <a:ext cx="478800" cy="4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1178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pattern 3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4C90E622-F853-4AC4-9006-374D8D184B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446928"/>
            <a:ext cx="5256213" cy="43815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 b="1" cap="all" spc="60" baseline="0">
                <a:solidFill>
                  <a:schemeClr val="bg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 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67FE98-3F81-471E-AAEF-BD90F0919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8738"/>
            <a:ext cx="5256213" cy="10810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400685D-45E0-4FE3-9469-FFB1A901F10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1" y="2996564"/>
            <a:ext cx="5000625" cy="2815274"/>
          </a:xfrm>
        </p:spPr>
        <p:txBody>
          <a:bodyPr/>
          <a:lstStyle>
            <a:lvl1pPr marL="74612" indent="0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3C7F68A-10B6-43A2-A632-437EA1289A2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9644" y="0"/>
            <a:ext cx="5292355" cy="6858000"/>
          </a:xfrm>
          <a:custGeom>
            <a:avLst/>
            <a:gdLst>
              <a:gd name="connsiteX0" fmla="*/ 3425825 w 3541713"/>
              <a:gd name="connsiteY0" fmla="*/ 0 h 4589463"/>
              <a:gd name="connsiteX1" fmla="*/ 3541713 w 3541713"/>
              <a:gd name="connsiteY1" fmla="*/ 2933 h 4589463"/>
              <a:gd name="connsiteX2" fmla="*/ 3541713 w 3541713"/>
              <a:gd name="connsiteY2" fmla="*/ 2063259 h 4589463"/>
              <a:gd name="connsiteX3" fmla="*/ 3425825 w 3541713"/>
              <a:gd name="connsiteY3" fmla="*/ 2057400 h 4589463"/>
              <a:gd name="connsiteX4" fmla="*/ 2055812 w 3541713"/>
              <a:gd name="connsiteY4" fmla="*/ 3429000 h 4589463"/>
              <a:gd name="connsiteX5" fmla="*/ 2659838 w 3541713"/>
              <a:gd name="connsiteY5" fmla="*/ 4566353 h 4589463"/>
              <a:gd name="connsiteX6" fmla="*/ 2697835 w 3541713"/>
              <a:gd name="connsiteY6" fmla="*/ 4589463 h 4589463"/>
              <a:gd name="connsiteX7" fmla="*/ 205498 w 3541713"/>
              <a:gd name="connsiteY7" fmla="*/ 4589463 h 4589463"/>
              <a:gd name="connsiteX8" fmla="*/ 154019 w 3541713"/>
              <a:gd name="connsiteY8" fmla="*/ 4448680 h 4589463"/>
              <a:gd name="connsiteX9" fmla="*/ 0 w 3541713"/>
              <a:gd name="connsiteY9" fmla="*/ 3429000 h 4589463"/>
              <a:gd name="connsiteX10" fmla="*/ 3425825 w 3541713"/>
              <a:gd name="connsiteY10" fmla="*/ 0 h 4589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41713" h="4589463">
                <a:moveTo>
                  <a:pt x="3425825" y="0"/>
                </a:moveTo>
                <a:lnTo>
                  <a:pt x="3541713" y="2933"/>
                </a:lnTo>
                <a:lnTo>
                  <a:pt x="3541713" y="2063259"/>
                </a:lnTo>
                <a:lnTo>
                  <a:pt x="3425825" y="2057400"/>
                </a:lnTo>
                <a:cubicBezTo>
                  <a:pt x="2669188" y="2057400"/>
                  <a:pt x="2055812" y="2671486"/>
                  <a:pt x="2055812" y="3429000"/>
                </a:cubicBezTo>
                <a:cubicBezTo>
                  <a:pt x="2055812" y="3902446"/>
                  <a:pt x="2295412" y="4319866"/>
                  <a:pt x="2659838" y="4566353"/>
                </a:cubicBezTo>
                <a:lnTo>
                  <a:pt x="2697835" y="4589463"/>
                </a:lnTo>
                <a:lnTo>
                  <a:pt x="205498" y="4589463"/>
                </a:lnTo>
                <a:lnTo>
                  <a:pt x="154019" y="4448680"/>
                </a:lnTo>
                <a:cubicBezTo>
                  <a:pt x="53923" y="4126563"/>
                  <a:pt x="0" y="3784085"/>
                  <a:pt x="0" y="3429000"/>
                </a:cubicBezTo>
                <a:cubicBezTo>
                  <a:pt x="0" y="1535216"/>
                  <a:pt x="1533794" y="0"/>
                  <a:pt x="3425825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>
              <a:solidFill>
                <a:srgbClr val="FF0000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3EE435-6E45-4E3B-A733-6E2C7E8AF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916EBE2-EE9F-4411-B013-79121E151096}" type="datetime1">
              <a:rPr lang="en-GB" smtClean="0"/>
              <a:pPr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216462-4D8D-4A32-B60D-085A5EB04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491A6A-B43D-49AB-82D2-DF065F4AA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991F173-3CA5-404A-8D4D-E2B4C820B1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0011" y="6206782"/>
            <a:ext cx="478800" cy="4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0222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pattern 1"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4C90E622-F853-4AC4-9006-374D8D184B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446928"/>
            <a:ext cx="5257800" cy="43815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 b="1" cap="all" spc="6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 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67FE98-3F81-471E-AAEF-BD90F0919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8738"/>
            <a:ext cx="5256213" cy="10810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400685D-45E0-4FE3-9469-FFB1A901F10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1" y="2996564"/>
            <a:ext cx="5000625" cy="2815274"/>
          </a:xfrm>
        </p:spPr>
        <p:txBody>
          <a:bodyPr/>
          <a:lstStyle>
            <a:lvl1pPr marL="74612" indent="0"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090520C-4F8F-4CAE-99E9-CC0C65ACDE9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82272" y="1"/>
            <a:ext cx="11709728" cy="6858000"/>
          </a:xfrm>
          <a:custGeom>
            <a:avLst/>
            <a:gdLst>
              <a:gd name="connsiteX0" fmla="*/ 4430719 w 4442650"/>
              <a:gd name="connsiteY0" fmla="*/ 0 h 2601913"/>
              <a:gd name="connsiteX1" fmla="*/ 4442650 w 4442650"/>
              <a:gd name="connsiteY1" fmla="*/ 0 h 2601913"/>
              <a:gd name="connsiteX2" fmla="*/ 4442650 w 4442650"/>
              <a:gd name="connsiteY2" fmla="*/ 2601913 h 2601913"/>
              <a:gd name="connsiteX3" fmla="*/ 4290976 w 4442650"/>
              <a:gd name="connsiteY3" fmla="*/ 2601913 h 2601913"/>
              <a:gd name="connsiteX4" fmla="*/ 3918774 w 4442650"/>
              <a:gd name="connsiteY4" fmla="*/ 1955800 h 2601913"/>
              <a:gd name="connsiteX5" fmla="*/ 2820319 w 4442650"/>
              <a:gd name="connsiteY5" fmla="*/ 2601913 h 2601913"/>
              <a:gd name="connsiteX6" fmla="*/ 0 w 4442650"/>
              <a:gd name="connsiteY6" fmla="*/ 2601913 h 260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2650" h="2601913">
                <a:moveTo>
                  <a:pt x="4430719" y="0"/>
                </a:moveTo>
                <a:lnTo>
                  <a:pt x="4442650" y="0"/>
                </a:lnTo>
                <a:lnTo>
                  <a:pt x="4442650" y="2601913"/>
                </a:lnTo>
                <a:lnTo>
                  <a:pt x="4290976" y="2601913"/>
                </a:lnTo>
                <a:lnTo>
                  <a:pt x="3918774" y="1955800"/>
                </a:lnTo>
                <a:lnTo>
                  <a:pt x="2820319" y="2601913"/>
                </a:lnTo>
                <a:lnTo>
                  <a:pt x="0" y="2601913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3EE435-6E45-4E3B-A733-6E2C7E8AF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EBE2-EE9F-4411-B013-79121E151096}" type="datetime1">
              <a:rPr lang="en-GB" smtClean="0"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216462-4D8D-4A32-B60D-085A5EB04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491A6A-B43D-49AB-82D2-DF065F4AA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49DAEE-D86B-405C-868A-D1263FB2E5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0011" y="6206783"/>
            <a:ext cx="478800" cy="47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4639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pattern 2"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4C90E622-F853-4AC4-9006-374D8D184B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446928"/>
            <a:ext cx="5257800" cy="43815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 b="1" cap="all" spc="6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 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67FE98-3F81-471E-AAEF-BD90F0919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8738"/>
            <a:ext cx="5256213" cy="10810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400685D-45E0-4FE3-9469-FFB1A901F10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1" y="2996564"/>
            <a:ext cx="5000625" cy="2815274"/>
          </a:xfrm>
        </p:spPr>
        <p:txBody>
          <a:bodyPr/>
          <a:lstStyle>
            <a:lvl1pPr marL="74612" indent="0"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2CF9E30-0DAB-4ADB-AA95-4092F2EAB81A}"/>
              </a:ext>
            </a:extLst>
          </p:cNvPr>
          <p:cNvSpPr>
            <a:spLocks/>
          </p:cNvSpPr>
          <p:nvPr userDrawn="1"/>
        </p:nvSpPr>
        <p:spPr bwMode="auto">
          <a:xfrm>
            <a:off x="4817802" y="0"/>
            <a:ext cx="7374198" cy="6858000"/>
          </a:xfrm>
          <a:custGeom>
            <a:avLst/>
            <a:gdLst>
              <a:gd name="connsiteX0" fmla="*/ 0 w 3091360"/>
              <a:gd name="connsiteY0" fmla="*/ 0 h 2874963"/>
              <a:gd name="connsiteX1" fmla="*/ 3091360 w 3091360"/>
              <a:gd name="connsiteY1" fmla="*/ 0 h 2874963"/>
              <a:gd name="connsiteX2" fmla="*/ 3091360 w 3091360"/>
              <a:gd name="connsiteY2" fmla="*/ 2874963 h 2874963"/>
              <a:gd name="connsiteX3" fmla="*/ 1761209 w 3091360"/>
              <a:gd name="connsiteY3" fmla="*/ 2874963 h 2874963"/>
              <a:gd name="connsiteX4" fmla="*/ 2189659 w 3091360"/>
              <a:gd name="connsiteY4" fmla="*/ 1276350 h 287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1360" h="2874963">
                <a:moveTo>
                  <a:pt x="0" y="0"/>
                </a:moveTo>
                <a:lnTo>
                  <a:pt x="3091360" y="0"/>
                </a:lnTo>
                <a:lnTo>
                  <a:pt x="3091360" y="2874963"/>
                </a:lnTo>
                <a:lnTo>
                  <a:pt x="1761209" y="2874963"/>
                </a:lnTo>
                <a:lnTo>
                  <a:pt x="2189659" y="127635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F56E511-A4F2-4675-80E6-B71EC47A8F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0011" y="6206783"/>
            <a:ext cx="478800" cy="479167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52E58A6-5401-41C4-86DC-183A41888B9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65F402C6-886E-447D-8D09-666CF5C1AB14}" type="datetime1">
              <a:rPr lang="en-GB" smtClean="0"/>
              <a:pPr/>
              <a:t>27/02/2019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DA97D0B-DC75-454F-B7F7-47891071DE5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FB43A1D-0873-4D5C-98E2-889E0992C6F5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9677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&amp; white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D436C-449C-44A3-A112-F4E3D1AFB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638425"/>
            <a:ext cx="7104061" cy="2566241"/>
          </a:xfrm>
        </p:spPr>
        <p:txBody>
          <a:bodyPr anchor="t">
            <a:normAutofit/>
          </a:bodyPr>
          <a:lstStyle>
            <a:lvl1pPr>
              <a:lnSpc>
                <a:spcPct val="90000"/>
              </a:lnSpc>
              <a:defRPr sz="6000" spc="-130" baseline="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F727A2-B4ED-4682-9FD9-700B666D5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9787" y="5711353"/>
            <a:ext cx="6845439" cy="365125"/>
          </a:xfrm>
        </p:spPr>
        <p:txBody>
          <a:bodyPr/>
          <a:lstStyle>
            <a:lvl1pPr algn="l">
              <a:defRPr sz="1600" spc="10" baseline="0"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Presenter, </a:t>
            </a:r>
            <a:r>
              <a:rPr lang="sv-SE" dirty="0" err="1"/>
              <a:t>job</a:t>
            </a:r>
            <a:r>
              <a:rPr lang="sv-SE" dirty="0"/>
              <a:t> </a:t>
            </a:r>
            <a:r>
              <a:rPr lang="sv-SE" dirty="0" err="1"/>
              <a:t>title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3DB441-984C-449D-ABE3-7DA469824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2D7F29-779E-4BA9-8DB5-909E42FBD775}" type="datetime1">
              <a:rPr lang="en-GB" smtClean="0"/>
              <a:pPr/>
              <a:t>27/02/2019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09B12C-2E67-4E0A-BFC0-9159443E3C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0011" y="6206782"/>
            <a:ext cx="478800" cy="479170"/>
          </a:xfrm>
          <a:prstGeom prst="rect">
            <a:avLst/>
          </a:prstGeom>
          <a:noFill/>
        </p:spPr>
      </p:pic>
      <p:sp>
        <p:nvSpPr>
          <p:cNvPr id="9" name="textruta 5">
            <a:extLst>
              <a:ext uri="{FF2B5EF4-FFF2-40B4-BE49-F238E27FC236}">
                <a16:creationId xmlns:a16="http://schemas.microsoft.com/office/drawing/2014/main" id="{DC45183D-F325-4599-88C4-C3AF96BEACCA}"/>
              </a:ext>
            </a:extLst>
          </p:cNvPr>
          <p:cNvSpPr txBox="1"/>
          <p:nvPr userDrawn="1"/>
        </p:nvSpPr>
        <p:spPr>
          <a:xfrm>
            <a:off x="2190000" y="-339637"/>
            <a:ext cx="7812000" cy="230832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b" anchorCtr="0">
            <a:spAutoFit/>
          </a:bodyPr>
          <a:lstStyle/>
          <a:p>
            <a:r>
              <a:rPr lang="sv-SE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sv-SE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</a:t>
            </a:r>
            <a:r>
              <a:rPr lang="sv-SE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 image to the </a:t>
            </a:r>
            <a:r>
              <a:rPr lang="sv-SE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Right-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an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empty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space.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Format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bakground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/Picture or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texture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preferred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image.</a:t>
            </a:r>
            <a:endParaRPr lang="sv-SE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2536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pattern 3"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4C90E622-F853-4AC4-9006-374D8D184B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446928"/>
            <a:ext cx="5256213" cy="43815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 b="1" cap="all" spc="6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 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67FE98-3F81-471E-AAEF-BD90F0919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8738"/>
            <a:ext cx="5256213" cy="10810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400685D-45E0-4FE3-9469-FFB1A901F10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1" y="2996564"/>
            <a:ext cx="5000625" cy="2815274"/>
          </a:xfrm>
        </p:spPr>
        <p:txBody>
          <a:bodyPr/>
          <a:lstStyle>
            <a:lvl1pPr marL="74612" indent="0"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3C7F68A-10B6-43A2-A632-437EA1289A2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9644" y="0"/>
            <a:ext cx="5292355" cy="6858000"/>
          </a:xfrm>
          <a:custGeom>
            <a:avLst/>
            <a:gdLst>
              <a:gd name="connsiteX0" fmla="*/ 3425825 w 3541713"/>
              <a:gd name="connsiteY0" fmla="*/ 0 h 4589463"/>
              <a:gd name="connsiteX1" fmla="*/ 3541713 w 3541713"/>
              <a:gd name="connsiteY1" fmla="*/ 2933 h 4589463"/>
              <a:gd name="connsiteX2" fmla="*/ 3541713 w 3541713"/>
              <a:gd name="connsiteY2" fmla="*/ 2063259 h 4589463"/>
              <a:gd name="connsiteX3" fmla="*/ 3425825 w 3541713"/>
              <a:gd name="connsiteY3" fmla="*/ 2057400 h 4589463"/>
              <a:gd name="connsiteX4" fmla="*/ 2055812 w 3541713"/>
              <a:gd name="connsiteY4" fmla="*/ 3429000 h 4589463"/>
              <a:gd name="connsiteX5" fmla="*/ 2659838 w 3541713"/>
              <a:gd name="connsiteY5" fmla="*/ 4566353 h 4589463"/>
              <a:gd name="connsiteX6" fmla="*/ 2697835 w 3541713"/>
              <a:gd name="connsiteY6" fmla="*/ 4589463 h 4589463"/>
              <a:gd name="connsiteX7" fmla="*/ 205498 w 3541713"/>
              <a:gd name="connsiteY7" fmla="*/ 4589463 h 4589463"/>
              <a:gd name="connsiteX8" fmla="*/ 154019 w 3541713"/>
              <a:gd name="connsiteY8" fmla="*/ 4448680 h 4589463"/>
              <a:gd name="connsiteX9" fmla="*/ 0 w 3541713"/>
              <a:gd name="connsiteY9" fmla="*/ 3429000 h 4589463"/>
              <a:gd name="connsiteX10" fmla="*/ 3425825 w 3541713"/>
              <a:gd name="connsiteY10" fmla="*/ 0 h 4589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41713" h="4589463">
                <a:moveTo>
                  <a:pt x="3425825" y="0"/>
                </a:moveTo>
                <a:lnTo>
                  <a:pt x="3541713" y="2933"/>
                </a:lnTo>
                <a:lnTo>
                  <a:pt x="3541713" y="2063259"/>
                </a:lnTo>
                <a:lnTo>
                  <a:pt x="3425825" y="2057400"/>
                </a:lnTo>
                <a:cubicBezTo>
                  <a:pt x="2669188" y="2057400"/>
                  <a:pt x="2055812" y="2671486"/>
                  <a:pt x="2055812" y="3429000"/>
                </a:cubicBezTo>
                <a:cubicBezTo>
                  <a:pt x="2055812" y="3902446"/>
                  <a:pt x="2295412" y="4319866"/>
                  <a:pt x="2659838" y="4566353"/>
                </a:cubicBezTo>
                <a:lnTo>
                  <a:pt x="2697835" y="4589463"/>
                </a:lnTo>
                <a:lnTo>
                  <a:pt x="205498" y="4589463"/>
                </a:lnTo>
                <a:lnTo>
                  <a:pt x="154019" y="4448680"/>
                </a:lnTo>
                <a:cubicBezTo>
                  <a:pt x="53923" y="4126563"/>
                  <a:pt x="0" y="3784085"/>
                  <a:pt x="0" y="3429000"/>
                </a:cubicBezTo>
                <a:cubicBezTo>
                  <a:pt x="0" y="1535216"/>
                  <a:pt x="1533794" y="0"/>
                  <a:pt x="3425825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3EE435-6E45-4E3B-A733-6E2C7E8AF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EBE2-EE9F-4411-B013-79121E151096}" type="datetime1">
              <a:rPr lang="en-GB" smtClean="0"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216462-4D8D-4A32-B60D-085A5EB04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491A6A-B43D-49AB-82D2-DF065F4AA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71643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large chart &amp; text black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7DBA35-FC71-45D6-B156-4EA30F000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8738"/>
            <a:ext cx="10512426" cy="108108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F7CA95E8-43F2-40F7-B783-12BC81FE0553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839788" y="2039826"/>
            <a:ext cx="5256212" cy="3772012"/>
          </a:xfrm>
        </p:spPr>
        <p:txBody>
          <a:bodyPr/>
          <a:lstStyle>
            <a:lvl1pPr marL="74612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C1628D43-31FD-462C-9BB1-A9CA331FE17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87632" y="3124774"/>
            <a:ext cx="2871908" cy="325421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1" cap="all" spc="1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 small title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58A37E24-8D15-475D-BEAD-2E77C6BE0C4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11367" y="3578072"/>
            <a:ext cx="2955793" cy="1400922"/>
          </a:xfrm>
        </p:spPr>
        <p:txBody>
          <a:bodyPr/>
          <a:lstStyle>
            <a:lvl1pPr marL="74612" indent="0">
              <a:buNone/>
              <a:defRPr sz="1200" spc="-10" baseline="0"/>
            </a:lvl1pPr>
            <a:lvl2pPr>
              <a:defRPr sz="1200" spc="-10" baseline="0"/>
            </a:lvl2pPr>
            <a:lvl3pPr>
              <a:defRPr sz="1200" spc="-10" baseline="0"/>
            </a:lvl3pPr>
            <a:lvl4pPr>
              <a:defRPr sz="1200" spc="-10" baseline="0"/>
            </a:lvl4pPr>
            <a:lvl5pPr>
              <a:defRPr sz="1200" spc="-10" baseline="0"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C43740-7F20-4ED9-B956-8A986F09C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4E0FA-291B-41B9-A766-93DC4BD3AED0}" type="datetime1">
              <a:rPr lang="en-GB" smtClean="0"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B8D6F1-17C8-4197-A973-3572937F2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24930F-CD45-4F98-B14D-3D0FFE90F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60639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large chart &amp; text white logo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7DBA35-FC71-45D6-B156-4EA30F000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8738"/>
            <a:ext cx="10512426" cy="10810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F7CA95E8-43F2-40F7-B783-12BC81FE0553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839788" y="2039826"/>
            <a:ext cx="5256212" cy="3772012"/>
          </a:xfrm>
        </p:spPr>
        <p:txBody>
          <a:bodyPr/>
          <a:lstStyle>
            <a:lvl1pPr marL="74612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C1628D43-31FD-462C-9BB1-A9CA331FE17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87632" y="3124774"/>
            <a:ext cx="2871908" cy="325421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1" cap="all" spc="10" baseline="0">
                <a:solidFill>
                  <a:schemeClr val="bg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 small title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58A37E24-8D15-475D-BEAD-2E77C6BE0C4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11367" y="3578072"/>
            <a:ext cx="2955793" cy="1400922"/>
          </a:xfrm>
        </p:spPr>
        <p:txBody>
          <a:bodyPr/>
          <a:lstStyle>
            <a:lvl1pPr marL="74612" indent="0">
              <a:buNone/>
              <a:defRPr sz="1200" spc="-10" baseline="0">
                <a:solidFill>
                  <a:schemeClr val="bg1"/>
                </a:solidFill>
              </a:defRPr>
            </a:lvl1pPr>
            <a:lvl2pPr>
              <a:defRPr sz="1200" spc="-10" baseline="0">
                <a:solidFill>
                  <a:schemeClr val="bg1"/>
                </a:solidFill>
              </a:defRPr>
            </a:lvl2pPr>
            <a:lvl3pPr>
              <a:defRPr sz="1200" spc="-10" baseline="0">
                <a:solidFill>
                  <a:schemeClr val="bg1"/>
                </a:solidFill>
              </a:defRPr>
            </a:lvl3pPr>
            <a:lvl4pPr>
              <a:defRPr sz="1200" spc="-10" baseline="0">
                <a:solidFill>
                  <a:schemeClr val="bg1"/>
                </a:solidFill>
              </a:defRPr>
            </a:lvl4pPr>
            <a:lvl5pPr>
              <a:defRPr sz="1200" spc="-1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C43740-7F20-4ED9-B956-8A986F09C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B14E0FA-291B-41B9-A766-93DC4BD3AED0}" type="datetime1">
              <a:rPr lang="en-GB" smtClean="0"/>
              <a:pPr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B8D6F1-17C8-4197-A973-3572937F2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24930F-CD45-4F98-B14D-3D0FFE90F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72CB68-3012-4C96-A839-09F2FF1AA44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0011" y="6206782"/>
            <a:ext cx="478800" cy="4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4893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92FD3946-3120-4BC3-8233-4C6EDEDD99FB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839788" y="935036"/>
            <a:ext cx="7336598" cy="487680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C2A3A5BF-4008-4138-852A-57C5F2FB37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52652" y="3147634"/>
            <a:ext cx="2871908" cy="325421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1" cap="all" spc="1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 small title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4C65D4B5-E0AE-4F77-86EE-987F15BB748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76387" y="3608551"/>
            <a:ext cx="2955793" cy="1400922"/>
          </a:xfrm>
        </p:spPr>
        <p:txBody>
          <a:bodyPr/>
          <a:lstStyle>
            <a:lvl1pPr marL="74612" indent="0">
              <a:buNone/>
              <a:defRPr sz="1200" spc="-10" baseline="0"/>
            </a:lvl1pPr>
            <a:lvl2pPr>
              <a:defRPr sz="1200" spc="-10" baseline="0"/>
            </a:lvl2pPr>
            <a:lvl3pPr>
              <a:defRPr sz="1200" spc="-10" baseline="0"/>
            </a:lvl3pPr>
            <a:lvl4pPr>
              <a:defRPr sz="1200" spc="-10" baseline="0"/>
            </a:lvl4pPr>
            <a:lvl5pPr>
              <a:defRPr sz="1200" spc="-10" baseline="0"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0CBB88-096D-4431-A29D-33E89160A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CC54-9276-4E6B-A6A8-B473592CEA98}" type="datetime1">
              <a:rPr lang="en-GB" smtClean="0"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318EAF-6F5D-4787-B32C-185F5489F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3B8C05-D828-4026-8B00-2FFB725FB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29425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mall chart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DE7A4-54DA-40D6-A74D-48EBAC933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8738"/>
            <a:ext cx="6167438" cy="108108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35F0261D-113C-4F2E-87C6-076CB3125414}"/>
              </a:ext>
            </a:extLst>
          </p:cNvPr>
          <p:cNvSpPr>
            <a:spLocks noGrp="1"/>
          </p:cNvSpPr>
          <p:nvPr>
            <p:ph type="chart" sz="quarter" idx="14" hasCustomPrompt="1"/>
          </p:nvPr>
        </p:nvSpPr>
        <p:spPr>
          <a:xfrm>
            <a:off x="839788" y="2719137"/>
            <a:ext cx="3503612" cy="309428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08436391-FA77-4853-BAF8-159290E45F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8740" y="3147634"/>
            <a:ext cx="2804160" cy="325421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1" cap="all" spc="1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 small title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1D41930D-1316-4781-96F1-0548C964C15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82540" y="3607482"/>
            <a:ext cx="2880360" cy="1400922"/>
          </a:xfrm>
        </p:spPr>
        <p:txBody>
          <a:bodyPr/>
          <a:lstStyle>
            <a:lvl1pPr marL="74612" indent="0">
              <a:buNone/>
              <a:defRPr sz="1200" spc="-10" baseline="0"/>
            </a:lvl1pPr>
            <a:lvl2pPr>
              <a:defRPr sz="1200" spc="-10" baseline="0"/>
            </a:lvl2pPr>
            <a:lvl3pPr>
              <a:defRPr sz="1200" spc="-10" baseline="0"/>
            </a:lvl3pPr>
            <a:lvl4pPr>
              <a:defRPr sz="1200" spc="-10" baseline="0"/>
            </a:lvl4pPr>
            <a:lvl5pPr>
              <a:defRPr sz="1200" spc="-10" baseline="0"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E67903-7882-4A18-BD5F-6DDD83C39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CC43B-761C-4082-B012-9DA14B40098A}" type="datetime1">
              <a:rPr lang="en-GB" smtClean="0"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595DDC-54C9-4B87-A994-599C27A9A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09F42C-815B-46B2-BC13-78964D281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35188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EF675-A26E-4100-A970-9A9A56A83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8738"/>
            <a:ext cx="6167438" cy="108108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697E5608-E807-41A6-B6F7-CFDD11DFB576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838200" y="2701088"/>
            <a:ext cx="10514013" cy="311233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FF285D8-DD1C-4EEC-B114-7432E98BF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03CB2-E29B-47C7-88CA-AC188AEC5798}" type="datetime1">
              <a:rPr lang="en-GB" smtClean="0"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35988B-90DA-48EF-A57D-484BED232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153B4E-0662-4654-BF25-D2B75FF71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48672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59BAD-08E5-4F6E-9BE2-00E7E0339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8738"/>
            <a:ext cx="6167438" cy="108108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B2ACA8D3-48FB-4C4A-B959-4B89F03D0A43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839786" y="2720340"/>
            <a:ext cx="9282111" cy="309308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D97731-7882-4C0E-B106-5B7DE92E4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19D7D-AB9D-47A0-9FCD-DE81C63EAFCF}" type="datetime1">
              <a:rPr lang="en-GB" smtClean="0"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68C1E7-B9DE-477A-B1AB-762988135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110B52-F067-4B38-8103-05D795ACE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26352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6E843-2A56-485C-BF45-70FB9A061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8738"/>
            <a:ext cx="5256213" cy="108108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45ADEF0-509B-47DB-A934-DC40B3BAB2D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9788" y="2499360"/>
            <a:ext cx="4547552" cy="3322320"/>
          </a:xfrm>
        </p:spPr>
        <p:txBody>
          <a:bodyPr/>
          <a:lstStyle>
            <a:lvl1pPr marL="74612" indent="0">
              <a:lnSpc>
                <a:spcPct val="114000"/>
              </a:lnSpc>
              <a:buNone/>
              <a:defRPr spc="10" baseline="0"/>
            </a:lvl1pPr>
            <a:lvl2pPr>
              <a:lnSpc>
                <a:spcPct val="114000"/>
              </a:lnSpc>
              <a:defRPr/>
            </a:lvl2pPr>
            <a:lvl3pPr>
              <a:lnSpc>
                <a:spcPct val="114000"/>
              </a:lnSpc>
              <a:defRPr/>
            </a:lvl3pPr>
            <a:lvl4pPr>
              <a:lnSpc>
                <a:spcPct val="114000"/>
              </a:lnSpc>
              <a:defRPr/>
            </a:lvl4pPr>
            <a:lvl5pPr>
              <a:lnSpc>
                <a:spcPct val="114000"/>
              </a:lnSpc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46F5C67-9015-45A2-97A9-17FEB758C5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188075" y="-1"/>
            <a:ext cx="6003925" cy="5821681"/>
          </a:xfrm>
        </p:spPr>
        <p:txBody>
          <a:bodyPr/>
          <a:lstStyle>
            <a:lvl1pPr marL="74612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B91E4A-BC30-4A21-878B-633A9F79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127AA-4B56-44F6-A8CA-3320033835D8}" type="datetime1">
              <a:rPr lang="en-GB" smtClean="0"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03DF3-E848-4932-9291-13780E404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1AB04B-A862-4B80-98D6-6A12EF91A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83516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6E843-2A56-485C-BF45-70FB9A061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8738"/>
            <a:ext cx="6167438" cy="10810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A9659647-0570-49BF-B861-FC740DA0E18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4232" y="2360039"/>
            <a:ext cx="5823267" cy="325421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150" b="1" cap="all" spc="2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439DA77-6262-4C35-A77D-1DA107235B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9788" y="2821940"/>
            <a:ext cx="5827712" cy="2989898"/>
          </a:xfrm>
        </p:spPr>
        <p:txBody>
          <a:bodyPr/>
          <a:lstStyle>
            <a:lvl1pPr marL="74612" indent="0">
              <a:lnSpc>
                <a:spcPct val="114000"/>
              </a:lnSpc>
              <a:buNone/>
              <a:defRPr spc="10" baseline="0">
                <a:solidFill>
                  <a:schemeClr val="tx1"/>
                </a:solidFill>
              </a:defRPr>
            </a:lvl1pPr>
            <a:lvl2pPr>
              <a:lnSpc>
                <a:spcPct val="114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4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14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14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46F5C67-9015-45A2-97A9-17FEB758C5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9950" y="-1"/>
            <a:ext cx="4972050" cy="3431381"/>
          </a:xfrm>
        </p:spPr>
        <p:txBody>
          <a:bodyPr/>
          <a:lstStyle>
            <a:lvl1pPr marL="74612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0AA7CA1-11F1-43EE-A572-A8838EF849A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219950" y="3433762"/>
            <a:ext cx="4972050" cy="2378075"/>
          </a:xfrm>
        </p:spPr>
        <p:txBody>
          <a:bodyPr/>
          <a:lstStyle>
            <a:lvl1pPr marL="74612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B91E4A-BC30-4A21-878B-633A9F79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541F3-9A35-452F-ADCF-E44803458167}" type="datetime1">
              <a:rPr lang="en-GB" smtClean="0"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03DF3-E848-4932-9291-13780E404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1AB04B-A862-4B80-98D6-6A12EF91A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66114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 slide &amp; black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12944-F072-440F-ABFE-9A8C4336F4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1218" y="2247899"/>
            <a:ext cx="6167438" cy="2324101"/>
          </a:xfrm>
        </p:spPr>
        <p:txBody>
          <a:bodyPr anchor="ctr" anchorCtr="0"/>
          <a:lstStyle>
            <a:lvl1pPr algn="l">
              <a:defRPr sz="5900" spc="-110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C9FBF4-7CC8-4C07-AEA4-901F0DF6F1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3450" y="6206782"/>
            <a:ext cx="2184399" cy="480305"/>
          </a:xfrm>
          <a:prstGeom prst="rect">
            <a:avLst/>
          </a:prstGeom>
        </p:spPr>
      </p:pic>
      <p:sp>
        <p:nvSpPr>
          <p:cNvPr id="4" name="textruta 5">
            <a:extLst>
              <a:ext uri="{FF2B5EF4-FFF2-40B4-BE49-F238E27FC236}">
                <a16:creationId xmlns:a16="http://schemas.microsoft.com/office/drawing/2014/main" id="{4870C5E8-DC85-4257-9870-F637BDCA7B2E}"/>
              </a:ext>
            </a:extLst>
          </p:cNvPr>
          <p:cNvSpPr txBox="1"/>
          <p:nvPr userDrawn="1"/>
        </p:nvSpPr>
        <p:spPr>
          <a:xfrm>
            <a:off x="2190000" y="-339637"/>
            <a:ext cx="7812000" cy="230832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b" anchorCtr="0">
            <a:spAutoFit/>
          </a:bodyPr>
          <a:lstStyle/>
          <a:p>
            <a:r>
              <a:rPr lang="sv-SE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sv-SE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</a:t>
            </a:r>
            <a:r>
              <a:rPr lang="sv-SE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 image to the </a:t>
            </a:r>
            <a:r>
              <a:rPr lang="sv-SE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Right-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an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empty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space.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Format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bakground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/Picture or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texture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preferred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image.</a:t>
            </a:r>
            <a:endParaRPr lang="sv-SE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476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67887952-9F58-441B-8468-DB355939FBC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79368" y="863611"/>
            <a:ext cx="2278008" cy="325421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1" cap="all" spc="3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Chapter number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701EDC-D3EB-4D97-96BE-F087996E101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9466" y="1204711"/>
            <a:ext cx="2278008" cy="325421"/>
          </a:xfr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000" b="0" cap="none" spc="1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Chapter name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DC328841-9716-41B3-8246-F608FF9BFB7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6085" y="1691028"/>
            <a:ext cx="2351388" cy="1400922"/>
          </a:xfrm>
        </p:spPr>
        <p:txBody>
          <a:bodyPr/>
          <a:lstStyle>
            <a:lvl1pPr marL="74612" indent="0">
              <a:lnSpc>
                <a:spcPct val="118000"/>
              </a:lnSpc>
              <a:spcBef>
                <a:spcPts val="400"/>
              </a:spcBef>
              <a:buNone/>
              <a:defRPr sz="1050" spc="-30" baseline="0">
                <a:solidFill>
                  <a:schemeClr val="tx1"/>
                </a:solidFill>
              </a:defRPr>
            </a:lvl1pPr>
            <a:lvl2pPr>
              <a:lnSpc>
                <a:spcPct val="118000"/>
              </a:lnSpc>
              <a:spcBef>
                <a:spcPts val="400"/>
              </a:spcBef>
              <a:defRPr sz="1050" spc="-30" baseline="0">
                <a:solidFill>
                  <a:schemeClr val="tx1"/>
                </a:solidFill>
              </a:defRPr>
            </a:lvl2pPr>
            <a:lvl3pPr>
              <a:lnSpc>
                <a:spcPct val="118000"/>
              </a:lnSpc>
              <a:spcBef>
                <a:spcPts val="400"/>
              </a:spcBef>
              <a:defRPr sz="1050" spc="-30" baseline="0">
                <a:solidFill>
                  <a:schemeClr val="tx1"/>
                </a:solidFill>
              </a:defRPr>
            </a:lvl3pPr>
            <a:lvl4pPr>
              <a:lnSpc>
                <a:spcPct val="118000"/>
              </a:lnSpc>
              <a:spcBef>
                <a:spcPts val="400"/>
              </a:spcBef>
              <a:defRPr sz="1050" spc="-30" baseline="0">
                <a:solidFill>
                  <a:schemeClr val="tx1"/>
                </a:solidFill>
              </a:defRPr>
            </a:lvl4pPr>
            <a:lvl5pPr>
              <a:lnSpc>
                <a:spcPct val="118000"/>
              </a:lnSpc>
              <a:spcBef>
                <a:spcPts val="400"/>
              </a:spcBef>
              <a:defRPr sz="1050" spc="-30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DBFA5408-6B9B-43E1-BE54-731A9D3625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74532" y="863610"/>
            <a:ext cx="2267677" cy="325421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1" cap="all" spc="3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Chapter number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7FD2E46D-5AC5-4E86-9C22-197659ADE9C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74630" y="1204711"/>
            <a:ext cx="2267677" cy="325421"/>
          </a:xfrm>
        </p:spPr>
        <p:txBody>
          <a:bodyPr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sz="2000" b="0" cap="none" spc="1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Chapter name</a:t>
            </a:r>
          </a:p>
        </p:txBody>
      </p:sp>
      <p:sp>
        <p:nvSpPr>
          <p:cNvPr id="29" name="Text Placeholder 8">
            <a:extLst>
              <a:ext uri="{FF2B5EF4-FFF2-40B4-BE49-F238E27FC236}">
                <a16:creationId xmlns:a16="http://schemas.microsoft.com/office/drawing/2014/main" id="{47148CA3-E18E-4A75-8B8A-979CEE3603D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401250" y="1693326"/>
            <a:ext cx="2341057" cy="1400922"/>
          </a:xfrm>
        </p:spPr>
        <p:txBody>
          <a:bodyPr/>
          <a:lstStyle>
            <a:lvl1pPr marL="74612" indent="0">
              <a:lnSpc>
                <a:spcPct val="118000"/>
              </a:lnSpc>
              <a:spcBef>
                <a:spcPts val="400"/>
              </a:spcBef>
              <a:buNone/>
              <a:defRPr sz="1050" spc="-30" baseline="0">
                <a:solidFill>
                  <a:schemeClr val="tx1"/>
                </a:solidFill>
              </a:defRPr>
            </a:lvl1pPr>
            <a:lvl2pPr>
              <a:lnSpc>
                <a:spcPct val="118000"/>
              </a:lnSpc>
              <a:spcBef>
                <a:spcPts val="400"/>
              </a:spcBef>
              <a:defRPr sz="1050" spc="-30" baseline="0">
                <a:solidFill>
                  <a:schemeClr val="tx1"/>
                </a:solidFill>
              </a:defRPr>
            </a:lvl2pPr>
            <a:lvl3pPr>
              <a:lnSpc>
                <a:spcPct val="118000"/>
              </a:lnSpc>
              <a:spcBef>
                <a:spcPts val="400"/>
              </a:spcBef>
              <a:defRPr sz="1050" spc="-30" baseline="0">
                <a:solidFill>
                  <a:schemeClr val="tx1"/>
                </a:solidFill>
              </a:defRPr>
            </a:lvl3pPr>
            <a:lvl4pPr>
              <a:lnSpc>
                <a:spcPct val="118000"/>
              </a:lnSpc>
              <a:spcBef>
                <a:spcPts val="400"/>
              </a:spcBef>
              <a:defRPr sz="1050" spc="-30" baseline="0">
                <a:solidFill>
                  <a:schemeClr val="tx1"/>
                </a:solidFill>
              </a:defRPr>
            </a:lvl4pPr>
            <a:lvl5pPr>
              <a:lnSpc>
                <a:spcPct val="118000"/>
              </a:lnSpc>
              <a:spcBef>
                <a:spcPts val="400"/>
              </a:spcBef>
              <a:defRPr sz="1050" spc="-30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19E15938-2B6C-4278-B494-228309B181A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75799" y="3983560"/>
            <a:ext cx="2265298" cy="325421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1" cap="all" spc="3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Chapter number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7FA33389-50A6-427B-9981-F9F9D919CF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278" y="4323074"/>
            <a:ext cx="2265298" cy="325421"/>
          </a:xfrm>
        </p:spPr>
        <p:txBody>
          <a:bodyPr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sz="2000" b="0" cap="none" spc="1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Chapter name</a:t>
            </a:r>
          </a:p>
        </p:txBody>
      </p:sp>
      <p:sp>
        <p:nvSpPr>
          <p:cNvPr id="35" name="Text Placeholder 8">
            <a:extLst>
              <a:ext uri="{FF2B5EF4-FFF2-40B4-BE49-F238E27FC236}">
                <a16:creationId xmlns:a16="http://schemas.microsoft.com/office/drawing/2014/main" id="{4D5C1F51-0903-4A09-A86B-1C7B79486AD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3402518" y="4812563"/>
            <a:ext cx="2341057" cy="1400922"/>
          </a:xfrm>
        </p:spPr>
        <p:txBody>
          <a:bodyPr/>
          <a:lstStyle>
            <a:lvl1pPr marL="74612" indent="0">
              <a:lnSpc>
                <a:spcPct val="118000"/>
              </a:lnSpc>
              <a:spcBef>
                <a:spcPts val="400"/>
              </a:spcBef>
              <a:buNone/>
              <a:defRPr sz="1050" spc="-30" baseline="0">
                <a:solidFill>
                  <a:schemeClr val="tx1"/>
                </a:solidFill>
              </a:defRPr>
            </a:lvl1pPr>
            <a:lvl2pPr>
              <a:lnSpc>
                <a:spcPct val="118000"/>
              </a:lnSpc>
              <a:spcBef>
                <a:spcPts val="400"/>
              </a:spcBef>
              <a:defRPr sz="1050" spc="-30" baseline="0">
                <a:solidFill>
                  <a:schemeClr val="tx1"/>
                </a:solidFill>
              </a:defRPr>
            </a:lvl2pPr>
            <a:lvl3pPr>
              <a:lnSpc>
                <a:spcPct val="118000"/>
              </a:lnSpc>
              <a:spcBef>
                <a:spcPts val="400"/>
              </a:spcBef>
              <a:defRPr sz="1050" spc="-30" baseline="0">
                <a:solidFill>
                  <a:schemeClr val="tx1"/>
                </a:solidFill>
              </a:defRPr>
            </a:lvl3pPr>
            <a:lvl4pPr>
              <a:lnSpc>
                <a:spcPct val="118000"/>
              </a:lnSpc>
              <a:spcBef>
                <a:spcPts val="400"/>
              </a:spcBef>
              <a:defRPr sz="1050" spc="-30" baseline="0">
                <a:solidFill>
                  <a:schemeClr val="tx1"/>
                </a:solidFill>
              </a:defRPr>
            </a:lvl4pPr>
            <a:lvl5pPr>
              <a:lnSpc>
                <a:spcPct val="118000"/>
              </a:lnSpc>
              <a:spcBef>
                <a:spcPts val="400"/>
              </a:spcBef>
              <a:defRPr sz="1050" spc="-30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582FFE67-B10F-4C88-974B-5CE1EB3AE43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472425" y="3983571"/>
            <a:ext cx="2275625" cy="325421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1" cap="all" spc="3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Chapter number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372E2D59-EDE4-43B4-9BEC-DA03FF3E795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477285" y="4323084"/>
            <a:ext cx="2275625" cy="325421"/>
          </a:xfrm>
        </p:spPr>
        <p:txBody>
          <a:bodyPr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sz="2000" b="0" cap="none" spc="1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Chapter name</a:t>
            </a:r>
          </a:p>
        </p:txBody>
      </p:sp>
      <p:sp>
        <p:nvSpPr>
          <p:cNvPr id="38" name="Text Placeholder 8">
            <a:extLst>
              <a:ext uri="{FF2B5EF4-FFF2-40B4-BE49-F238E27FC236}">
                <a16:creationId xmlns:a16="http://schemas.microsoft.com/office/drawing/2014/main" id="{55E74B6F-4894-4708-8090-EAE2D5F24E4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9401522" y="4812576"/>
            <a:ext cx="2351388" cy="1400922"/>
          </a:xfrm>
        </p:spPr>
        <p:txBody>
          <a:bodyPr/>
          <a:lstStyle>
            <a:lvl1pPr marL="74612" indent="0">
              <a:lnSpc>
                <a:spcPct val="118000"/>
              </a:lnSpc>
              <a:spcBef>
                <a:spcPts val="400"/>
              </a:spcBef>
              <a:buNone/>
              <a:defRPr sz="1050" spc="-30" baseline="0">
                <a:solidFill>
                  <a:schemeClr val="tx1"/>
                </a:solidFill>
              </a:defRPr>
            </a:lvl1pPr>
            <a:lvl2pPr>
              <a:lnSpc>
                <a:spcPct val="118000"/>
              </a:lnSpc>
              <a:spcBef>
                <a:spcPts val="500"/>
              </a:spcBef>
              <a:defRPr sz="1050" spc="-30" baseline="0">
                <a:solidFill>
                  <a:schemeClr val="tx1"/>
                </a:solidFill>
              </a:defRPr>
            </a:lvl2pPr>
            <a:lvl3pPr>
              <a:lnSpc>
                <a:spcPct val="118000"/>
              </a:lnSpc>
              <a:spcBef>
                <a:spcPts val="400"/>
              </a:spcBef>
              <a:defRPr sz="1050" spc="-30" baseline="0">
                <a:solidFill>
                  <a:schemeClr val="tx1"/>
                </a:solidFill>
              </a:defRPr>
            </a:lvl3pPr>
            <a:lvl4pPr>
              <a:lnSpc>
                <a:spcPct val="118000"/>
              </a:lnSpc>
              <a:spcBef>
                <a:spcPts val="400"/>
              </a:spcBef>
              <a:defRPr sz="1050" spc="-30" baseline="0">
                <a:solidFill>
                  <a:schemeClr val="tx1"/>
                </a:solidFill>
              </a:defRPr>
            </a:lvl4pPr>
            <a:lvl5pPr>
              <a:lnSpc>
                <a:spcPct val="118000"/>
              </a:lnSpc>
              <a:spcBef>
                <a:spcPts val="400"/>
              </a:spcBef>
              <a:defRPr sz="1050" spc="-30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06C2A58-2EDD-40D8-AFD7-5FD18C644B7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092451" y="0"/>
            <a:ext cx="3003549" cy="3429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59BBAAEA-674E-40DB-BD2B-670EDCC2959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100931" y="0"/>
            <a:ext cx="3091071" cy="3429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C50FE064-13B3-4FF3-A346-8FE81184ED2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3429000"/>
            <a:ext cx="3091071" cy="3429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F5BA1ED9-F0C6-46E2-9497-FCE91E5488F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96002" y="3429000"/>
            <a:ext cx="3003549" cy="3429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1BE580-222B-4C5E-8602-2D7652EA7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A9999-B203-4EE3-AC5A-ED8215D99BDA}" type="datetime1">
              <a:rPr lang="en-GB" smtClean="0"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CDB8D3-CC94-4A35-B717-96CFEAAA8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900894-9B58-4094-8C0F-7EC8C78BA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9039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 slide &amp; white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12944-F072-440F-ABFE-9A8C4336F4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1218" y="2247899"/>
            <a:ext cx="6167438" cy="2324101"/>
          </a:xfrm>
        </p:spPr>
        <p:txBody>
          <a:bodyPr anchor="ctr" anchorCtr="0"/>
          <a:lstStyle>
            <a:lvl1pPr>
              <a:defRPr sz="5900" spc="-11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7DF78D-3B3C-41FA-8D7A-3F8DDDC45E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3450" y="6206783"/>
            <a:ext cx="2184399" cy="480305"/>
          </a:xfrm>
          <a:prstGeom prst="rect">
            <a:avLst/>
          </a:prstGeom>
        </p:spPr>
      </p:pic>
      <p:sp>
        <p:nvSpPr>
          <p:cNvPr id="5" name="textruta 5">
            <a:extLst>
              <a:ext uri="{FF2B5EF4-FFF2-40B4-BE49-F238E27FC236}">
                <a16:creationId xmlns:a16="http://schemas.microsoft.com/office/drawing/2014/main" id="{B57A26AF-D4E6-457A-A027-B7A170FDB1B2}"/>
              </a:ext>
            </a:extLst>
          </p:cNvPr>
          <p:cNvSpPr txBox="1"/>
          <p:nvPr userDrawn="1"/>
        </p:nvSpPr>
        <p:spPr>
          <a:xfrm>
            <a:off x="2190000" y="-339637"/>
            <a:ext cx="7812000" cy="230832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b" anchorCtr="0">
            <a:spAutoFit/>
          </a:bodyPr>
          <a:lstStyle/>
          <a:p>
            <a:r>
              <a:rPr lang="sv-SE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sv-SE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</a:t>
            </a:r>
            <a:r>
              <a:rPr lang="sv-SE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 image to the </a:t>
            </a:r>
            <a:r>
              <a:rPr lang="sv-SE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Right-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an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empty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space.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Format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bakground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/Picture or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texture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preferred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image.</a:t>
            </a:r>
            <a:endParaRPr lang="sv-SE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1155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glin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0848C48-8D01-4784-A892-377C60FA96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680" y="2892288"/>
            <a:ext cx="6565972" cy="10797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F1FB75-56EA-4AB3-BB47-AE76314801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0011" y="6206783"/>
            <a:ext cx="478800" cy="479167"/>
          </a:xfrm>
          <a:prstGeom prst="rect">
            <a:avLst/>
          </a:prstGeom>
        </p:spPr>
      </p:pic>
      <p:sp>
        <p:nvSpPr>
          <p:cNvPr id="8" name="textruta 5">
            <a:extLst>
              <a:ext uri="{FF2B5EF4-FFF2-40B4-BE49-F238E27FC236}">
                <a16:creationId xmlns:a16="http://schemas.microsoft.com/office/drawing/2014/main" id="{4B42FC0D-2157-410F-BA60-787CA3709609}"/>
              </a:ext>
            </a:extLst>
          </p:cNvPr>
          <p:cNvSpPr txBox="1"/>
          <p:nvPr userDrawn="1"/>
        </p:nvSpPr>
        <p:spPr>
          <a:xfrm>
            <a:off x="2190000" y="-339637"/>
            <a:ext cx="7812000" cy="230832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b" anchorCtr="0">
            <a:spAutoFit/>
          </a:bodyPr>
          <a:lstStyle/>
          <a:p>
            <a:r>
              <a:rPr lang="sv-SE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sv-SE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</a:t>
            </a:r>
            <a:r>
              <a:rPr lang="sv-SE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 image to the </a:t>
            </a:r>
            <a:r>
              <a:rPr lang="sv-SE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Right-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an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empty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space.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Format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bakground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/Picture or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texture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preferred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image.</a:t>
            </a:r>
            <a:endParaRPr lang="sv-SE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3614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gline whi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45B31D5-F0D5-4A89-AAB6-167794C5E2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680" y="2892288"/>
            <a:ext cx="6565972" cy="10797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ED2317-BB67-4979-84FB-5E6140E4FB1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0011" y="6206782"/>
            <a:ext cx="478800" cy="479170"/>
          </a:xfrm>
          <a:prstGeom prst="rect">
            <a:avLst/>
          </a:prstGeom>
        </p:spPr>
      </p:pic>
      <p:sp>
        <p:nvSpPr>
          <p:cNvPr id="9" name="textruta 5">
            <a:extLst>
              <a:ext uri="{FF2B5EF4-FFF2-40B4-BE49-F238E27FC236}">
                <a16:creationId xmlns:a16="http://schemas.microsoft.com/office/drawing/2014/main" id="{23E10080-0C6B-4844-B8AD-C1671D31B647}"/>
              </a:ext>
            </a:extLst>
          </p:cNvPr>
          <p:cNvSpPr txBox="1"/>
          <p:nvPr userDrawn="1"/>
        </p:nvSpPr>
        <p:spPr>
          <a:xfrm>
            <a:off x="2190000" y="-339637"/>
            <a:ext cx="7812000" cy="230832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b" anchorCtr="0">
            <a:spAutoFit/>
          </a:bodyPr>
          <a:lstStyle/>
          <a:p>
            <a:r>
              <a:rPr lang="sv-SE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sv-SE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</a:t>
            </a:r>
            <a:r>
              <a:rPr lang="sv-SE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 image to the </a:t>
            </a:r>
            <a:r>
              <a:rPr lang="sv-SE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Right-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an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empty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space.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Format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bakground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/Picture or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texture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preferred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image.</a:t>
            </a:r>
            <a:endParaRPr lang="sv-SE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3996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&amp;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A5B422DE-271D-49B5-89A2-0FEA43E94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02C6-886E-447D-8D09-666CF5C1AB14}" type="datetime1">
              <a:rPr lang="en-GB" smtClean="0"/>
              <a:pPr/>
              <a:t>27/02/2019</a:t>
            </a:fld>
            <a:endParaRPr lang="en-GB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5A65AA36-A183-452E-B379-EBDDFCDD8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50A1FF8F-8F26-4D5E-BF7C-EB006DA2B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5713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CD935B5-BBF3-4955-8380-5132FEBA80E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2962" y="1003782"/>
            <a:ext cx="4077953" cy="5000141"/>
          </a:xfrm>
        </p:spPr>
        <p:txBody>
          <a:bodyPr/>
          <a:lstStyle>
            <a:lvl1pPr marL="285750" indent="-285750">
              <a:lnSpc>
                <a:spcPct val="100000"/>
              </a:lnSpc>
              <a:spcAft>
                <a:spcPts val="500"/>
              </a:spcAft>
              <a:buFont typeface="+mj-lt"/>
              <a:buAutoNum type="arabicPeriod"/>
              <a:defRPr sz="1750" spc="0" baseline="0">
                <a:solidFill>
                  <a:schemeClr val="tx1"/>
                </a:solidFill>
              </a:defRPr>
            </a:lvl1pPr>
            <a:lvl2pPr marL="549275" indent="-268288">
              <a:lnSpc>
                <a:spcPct val="100000"/>
              </a:lnSpc>
              <a:spcAft>
                <a:spcPts val="500"/>
              </a:spcAft>
              <a:buFont typeface="+mj-lt"/>
              <a:buAutoNum type="arabicPeriod"/>
              <a:defRPr sz="1600">
                <a:solidFill>
                  <a:schemeClr val="tx1"/>
                </a:solidFill>
              </a:defRPr>
            </a:lvl2pPr>
            <a:lvl3pPr marL="811213" indent="-257175">
              <a:lnSpc>
                <a:spcPct val="100000"/>
              </a:lnSpc>
              <a:spcAft>
                <a:spcPts val="500"/>
              </a:spcAft>
              <a:buFont typeface="+mj-lt"/>
              <a:buAutoNum type="arabicPeriod"/>
              <a:defRPr sz="1400">
                <a:solidFill>
                  <a:schemeClr val="tx1"/>
                </a:solidFill>
              </a:defRPr>
            </a:lvl3pPr>
            <a:lvl4pPr marL="1085850" indent="-263525">
              <a:lnSpc>
                <a:spcPct val="100000"/>
              </a:lnSpc>
              <a:spcAft>
                <a:spcPts val="500"/>
              </a:spcAft>
              <a:buFont typeface="+mj-lt"/>
              <a:buAutoNum type="arabicPeriod"/>
              <a:defRPr sz="1400">
                <a:solidFill>
                  <a:schemeClr val="tx1"/>
                </a:solidFill>
              </a:defRPr>
            </a:lvl4pPr>
            <a:lvl5pPr marL="1352550" indent="-279400">
              <a:lnSpc>
                <a:spcPct val="100000"/>
              </a:lnSpc>
              <a:spcAft>
                <a:spcPts val="500"/>
              </a:spcAft>
              <a:buFont typeface="+mj-lt"/>
              <a:buAutoNum type="arabicPeriod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Heading 1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6C16368-8404-49D9-90A9-6C41720A994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157788" y="0"/>
            <a:ext cx="3936206" cy="3009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5FBCC223-4C42-41F1-95EB-5F005751D4A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091611" y="0"/>
            <a:ext cx="3100388" cy="3009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9D4A4B73-DDEA-4F1F-AED3-029135F48AB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158979" y="2994323"/>
            <a:ext cx="3933824" cy="3009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C75F59F4-76B7-4390-9887-1E31284B317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091612" y="2994324"/>
            <a:ext cx="3100388" cy="3009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8CC1BB-8DFF-4DBB-BF4F-62314F8E0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843F8-43CC-4DA6-9F89-6E40B631DF42}" type="datetime1">
              <a:rPr lang="en-GB" smtClean="0"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851EB9-05E1-4A3F-B45F-F202ED063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0D1A51-DF8C-4A8D-BC7B-E75043B6D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842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 &amp; white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4DED9CF-E080-41D7-AC39-4E31E81483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374" y="1703881"/>
            <a:ext cx="7238999" cy="43815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 b="1" cap="all" spc="60" baseline="0">
                <a:solidFill>
                  <a:schemeClr val="bg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 header or chapter number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49CAEF-55D8-4C0C-ADE7-6FFA245F7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159376"/>
            <a:ext cx="6579107" cy="1081088"/>
          </a:xfrm>
        </p:spPr>
        <p:txBody>
          <a:bodyPr anchor="t"/>
          <a:lstStyle>
            <a:lvl1pPr>
              <a:defRPr sz="5800" baseline="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3D519FD-21DA-4192-B7DF-90D08C0A9D3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5F402C6-886E-447D-8D09-666CF5C1AB14}" type="datetime1">
              <a:rPr lang="en-GB" smtClean="0"/>
              <a:pPr/>
              <a:t>27/02/2019</a:t>
            </a:fld>
            <a:endParaRPr lang="en-GB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31DDFA0-E95A-4042-BF6B-67B86E4E207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27C72C3-ECD5-4FDF-87A6-E0EF6ABB9C6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48EA6F5-0169-4F36-B8DA-9D9659CA70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0011" y="6206782"/>
            <a:ext cx="478800" cy="479170"/>
          </a:xfrm>
          <a:prstGeom prst="rect">
            <a:avLst/>
          </a:prstGeom>
        </p:spPr>
      </p:pic>
      <p:sp>
        <p:nvSpPr>
          <p:cNvPr id="9" name="textruta 5">
            <a:extLst>
              <a:ext uri="{FF2B5EF4-FFF2-40B4-BE49-F238E27FC236}">
                <a16:creationId xmlns:a16="http://schemas.microsoft.com/office/drawing/2014/main" id="{DBE63FB9-D0E0-4CD5-9792-1E09F6B6E6E2}"/>
              </a:ext>
            </a:extLst>
          </p:cNvPr>
          <p:cNvSpPr txBox="1"/>
          <p:nvPr userDrawn="1"/>
        </p:nvSpPr>
        <p:spPr>
          <a:xfrm>
            <a:off x="2190000" y="-339637"/>
            <a:ext cx="7812000" cy="230832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b" anchorCtr="0">
            <a:spAutoFit/>
          </a:bodyPr>
          <a:lstStyle/>
          <a:p>
            <a:r>
              <a:rPr lang="sv-SE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sv-SE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</a:t>
            </a:r>
            <a:r>
              <a:rPr lang="sv-SE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 image to the </a:t>
            </a:r>
            <a:r>
              <a:rPr lang="sv-SE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Right-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an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empty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space.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Format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bakground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/Picture or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texture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preferred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image.</a:t>
            </a:r>
            <a:endParaRPr lang="sv-SE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090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&amp; black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4DED9CF-E080-41D7-AC39-4E31E81483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374" y="1703881"/>
            <a:ext cx="6579107" cy="43815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 b="1" cap="all" spc="6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or chapter number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49CAEF-55D8-4C0C-ADE7-6FFA245F7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2159376"/>
            <a:ext cx="6579107" cy="1081088"/>
          </a:xfrm>
        </p:spPr>
        <p:txBody>
          <a:bodyPr/>
          <a:lstStyle>
            <a:lvl1pPr>
              <a:defRPr sz="5800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F53E1B-4A7E-42B6-8CC1-97704BC9C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936D076-0B45-4599-961B-426CF12C951D}" type="datetime1">
              <a:rPr lang="en-GB" smtClean="0"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ABD472-6679-423B-B9CD-FDC0D9CDD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ADB193-1508-416F-AA0A-5DEC4231D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ruta 5">
            <a:extLst>
              <a:ext uri="{FF2B5EF4-FFF2-40B4-BE49-F238E27FC236}">
                <a16:creationId xmlns:a16="http://schemas.microsoft.com/office/drawing/2014/main" id="{6C2DC63D-E8D1-42AA-A69C-C09F9E36A5F2}"/>
              </a:ext>
            </a:extLst>
          </p:cNvPr>
          <p:cNvSpPr txBox="1"/>
          <p:nvPr userDrawn="1"/>
        </p:nvSpPr>
        <p:spPr>
          <a:xfrm>
            <a:off x="2190000" y="-339637"/>
            <a:ext cx="7812000" cy="230832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b" anchorCtr="0">
            <a:spAutoFit/>
          </a:bodyPr>
          <a:lstStyle/>
          <a:p>
            <a:r>
              <a:rPr lang="sv-SE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sv-SE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</a:t>
            </a:r>
            <a:r>
              <a:rPr lang="sv-SE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 image to the </a:t>
            </a:r>
            <a:r>
              <a:rPr lang="sv-SE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Right-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an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empty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space.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Format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bakground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/Picture or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texture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900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preferred</a:t>
            </a:r>
            <a:r>
              <a:rPr lang="sv-SE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image.</a:t>
            </a:r>
            <a:endParaRPr lang="sv-SE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0C34795-D03B-488A-8D97-1C5EF85A1433}"/>
              </a:ext>
            </a:extLst>
          </p:cNvPr>
          <p:cNvCxnSpPr>
            <a:cxnSpLocks/>
          </p:cNvCxnSpPr>
          <p:nvPr userDrawn="1"/>
        </p:nvCxnSpPr>
        <p:spPr>
          <a:xfrm>
            <a:off x="11120438" y="6512721"/>
            <a:ext cx="0" cy="6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0538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4C90E622-F853-4AC4-9006-374D8D184B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446928"/>
            <a:ext cx="5257800" cy="43815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 b="1" cap="all" spc="6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 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67FE98-3F81-471E-AAEF-BD90F0919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8738"/>
            <a:ext cx="5256213" cy="10810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400685D-45E0-4FE3-9469-FFB1A901F10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1" y="2996564"/>
            <a:ext cx="10514012" cy="2815274"/>
          </a:xfrm>
        </p:spPr>
        <p:txBody>
          <a:bodyPr/>
          <a:lstStyle>
            <a:lvl1pPr marL="74612" indent="0"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3EE435-6E45-4E3B-A733-6E2C7E8AF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916EBE2-EE9F-4411-B013-79121E151096}" type="datetime1">
              <a:rPr lang="en-GB" smtClean="0"/>
              <a:pPr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216462-4D8D-4A32-B60D-085A5EB04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491A6A-B43D-49AB-82D2-DF065F4AA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6222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4C90E622-F853-4AC4-9006-374D8D184B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446928"/>
            <a:ext cx="5257800" cy="43815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 b="1" cap="all" spc="6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 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67FE98-3F81-471E-AAEF-BD90F0919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8738"/>
            <a:ext cx="8207960" cy="10810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400685D-45E0-4FE3-9469-FFB1A901F10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1" y="2996564"/>
            <a:ext cx="5000625" cy="2815274"/>
          </a:xfrm>
        </p:spPr>
        <p:txBody>
          <a:bodyPr/>
          <a:lstStyle>
            <a:lvl1pPr marL="74612" indent="0"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3EE435-6E45-4E3B-A733-6E2C7E8AF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916EBE2-EE9F-4411-B013-79121E151096}" type="datetime1">
              <a:rPr lang="en-GB" smtClean="0"/>
              <a:pPr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216462-4D8D-4A32-B60D-085A5EB04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491A6A-B43D-49AB-82D2-DF065F4AA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5D32513-0F0F-435E-8080-19619506430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63772" y="2998151"/>
            <a:ext cx="4988441" cy="2815274"/>
          </a:xfrm>
        </p:spPr>
        <p:txBody>
          <a:bodyPr/>
          <a:lstStyle>
            <a:lvl1pPr marL="74612" indent="0"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763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icture &amp;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38378-7150-4F99-B8AA-9CBA7E7FE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2500"/>
            <a:ext cx="6167438" cy="108732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4DDC5608-1E5B-4798-882C-8871279D4D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36167" y="4110087"/>
            <a:ext cx="1981200" cy="325421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1" cap="all" spc="1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 small title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12916970-28B6-4083-A77E-DF5A1B01993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59967" y="4552361"/>
            <a:ext cx="1981200" cy="1451563"/>
          </a:xfrm>
        </p:spPr>
        <p:txBody>
          <a:bodyPr/>
          <a:lstStyle>
            <a:lvl1pPr marL="74612" indent="0">
              <a:lnSpc>
                <a:spcPct val="105000"/>
              </a:lnSpc>
              <a:spcBef>
                <a:spcPts val="400"/>
              </a:spcBef>
              <a:buNone/>
              <a:defRPr sz="1200" spc="-10" baseline="0"/>
            </a:lvl1pPr>
            <a:lvl2pPr>
              <a:spcBef>
                <a:spcPts val="400"/>
              </a:spcBef>
              <a:defRPr sz="1200" spc="-10" baseline="0"/>
            </a:lvl2pPr>
            <a:lvl3pPr>
              <a:spcBef>
                <a:spcPts val="400"/>
              </a:spcBef>
              <a:defRPr sz="1200" spc="-10" baseline="0"/>
            </a:lvl3pPr>
            <a:lvl4pPr>
              <a:spcBef>
                <a:spcPts val="400"/>
              </a:spcBef>
              <a:defRPr sz="1200" spc="-10" baseline="0"/>
            </a:lvl4pPr>
            <a:lvl5pPr>
              <a:spcBef>
                <a:spcPts val="400"/>
              </a:spcBef>
              <a:defRPr sz="1200" spc="-10" baseline="0"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555B9F54-AAFB-477C-B45F-A05CC5BB86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37795" y="4114899"/>
            <a:ext cx="1981200" cy="325421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1" cap="all" spc="10" baseline="0">
                <a:solidFill>
                  <a:schemeClr val="tx1"/>
                </a:solidFill>
              </a:defRPr>
            </a:lvl1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 small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FF2F00A-69EA-40A0-9474-5F32417AA8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63995" y="4552361"/>
            <a:ext cx="1981200" cy="1451563"/>
          </a:xfrm>
        </p:spPr>
        <p:txBody>
          <a:bodyPr/>
          <a:lstStyle>
            <a:lvl1pPr marL="74612" indent="0">
              <a:lnSpc>
                <a:spcPct val="105000"/>
              </a:lnSpc>
              <a:spcBef>
                <a:spcPts val="400"/>
              </a:spcBef>
              <a:buNone/>
              <a:defRPr sz="1200" spc="-10" baseline="0"/>
            </a:lvl1pPr>
            <a:lvl2pPr>
              <a:spcBef>
                <a:spcPts val="400"/>
              </a:spcBef>
              <a:defRPr sz="1200" spc="-10" baseline="0"/>
            </a:lvl2pPr>
            <a:lvl3pPr>
              <a:spcBef>
                <a:spcPts val="400"/>
              </a:spcBef>
              <a:defRPr sz="1200" spc="-10" baseline="0"/>
            </a:lvl3pPr>
            <a:lvl4pPr>
              <a:spcBef>
                <a:spcPts val="400"/>
              </a:spcBef>
              <a:defRPr sz="1200" spc="-10" baseline="0"/>
            </a:lvl4pPr>
            <a:lvl5pPr>
              <a:spcBef>
                <a:spcPts val="400"/>
              </a:spcBef>
              <a:defRPr sz="1200" spc="-10" baseline="0"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754C296-9DBD-4562-BC4F-790EE6DA615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216775" y="-1"/>
            <a:ext cx="4975225" cy="600392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/>
              <a:t> 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0337EA-E89B-4DDA-9C9E-F056FAF67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9521-2697-4B5C-916F-0093B561C250}" type="datetime1">
              <a:rPr lang="en-GB" smtClean="0"/>
              <a:t>27/02/2019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04E1FA-ACC0-43A1-A7A8-E0E1D49D4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AFC555-203B-45A3-B7AB-8196D242E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</p:spPr>
        <p:txBody>
          <a:bodyPr/>
          <a:lstStyle/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112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9787" y="1029858"/>
            <a:ext cx="6167438" cy="108108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cs-CZ"/>
              <a:t>Kliknutím lze upravit styl.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390775"/>
            <a:ext cx="8267700" cy="3125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/>
              <a:t>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446043"/>
            <a:ext cx="2278856" cy="19050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500" spc="20" baseline="0">
                <a:solidFill>
                  <a:schemeClr val="tx1"/>
                </a:solidFill>
              </a:defRPr>
            </a:lvl1pPr>
          </a:lstStyle>
          <a:p>
            <a:fld id="{65F402C6-886E-447D-8D09-666CF5C1AB14}" type="datetime1">
              <a:rPr lang="en-GB" smtClean="0"/>
              <a:pPr/>
              <a:t>27/02/2019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1" y="6444137"/>
            <a:ext cx="4994910" cy="19050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00" cap="all" spc="20" baseline="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61382" y="6444138"/>
            <a:ext cx="191505" cy="190501"/>
          </a:xfrm>
          <a:prstGeom prst="rect">
            <a:avLst/>
          </a:prstGeom>
          <a:blipFill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lIns="0" tIns="0" rIns="0" bIns="0" rtlCol="0" anchor="ctr"/>
          <a:lstStyle>
            <a:lvl1pPr algn="r">
              <a:defRPr sz="500" b="1">
                <a:solidFill>
                  <a:schemeClr val="tx1"/>
                </a:solidFill>
              </a:defRPr>
            </a:lvl1pPr>
          </a:lstStyle>
          <a:p>
            <a:fld id="{0B1617BE-BA58-4B59-88D5-A8C7B239E913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B69FFEE-B470-4FD1-91D4-B150141604D1}"/>
              </a:ext>
            </a:extLst>
          </p:cNvPr>
          <p:cNvPicPr>
            <a:picLocks noChangeAspect="1"/>
          </p:cNvPicPr>
          <p:nvPr userDrawn="1"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0011" y="6206459"/>
            <a:ext cx="478800" cy="47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329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86" r:id="rId7"/>
    <p:sldLayoutId id="2147483687" r:id="rId8"/>
    <p:sldLayoutId id="2147483664" r:id="rId9"/>
    <p:sldLayoutId id="2147483688" r:id="rId10"/>
    <p:sldLayoutId id="2147483663" r:id="rId11"/>
    <p:sldLayoutId id="2147483665" r:id="rId12"/>
    <p:sldLayoutId id="2147483678" r:id="rId13"/>
    <p:sldLayoutId id="2147483666" r:id="rId14"/>
    <p:sldLayoutId id="2147483679" r:id="rId15"/>
    <p:sldLayoutId id="2147483680" r:id="rId16"/>
    <p:sldLayoutId id="2147483681" r:id="rId17"/>
    <p:sldLayoutId id="2147483682" r:id="rId18"/>
    <p:sldLayoutId id="2147483683" r:id="rId19"/>
    <p:sldLayoutId id="2147483684" r:id="rId20"/>
    <p:sldLayoutId id="2147483667" r:id="rId21"/>
    <p:sldLayoutId id="2147483685" r:id="rId22"/>
    <p:sldLayoutId id="2147483668" r:id="rId23"/>
    <p:sldLayoutId id="2147483669" r:id="rId24"/>
    <p:sldLayoutId id="2147483670" r:id="rId25"/>
    <p:sldLayoutId id="2147483671" r:id="rId26"/>
    <p:sldLayoutId id="2147483672" r:id="rId27"/>
    <p:sldLayoutId id="2147483673" r:id="rId28"/>
    <p:sldLayoutId id="2147483674" r:id="rId29"/>
    <p:sldLayoutId id="2147483675" r:id="rId30"/>
    <p:sldLayoutId id="2147483676" r:id="rId31"/>
    <p:sldLayoutId id="2147483677" r:id="rId32"/>
    <p:sldLayoutId id="2147483655" r:id="rId33"/>
  </p:sldLayoutIdLst>
  <p:hf hdr="0" dt="0"/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4200" kern="1200" spc="-2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8150" indent="-363538" algn="l" defTabSz="914400" rtl="0" eaLnBrk="1" latinLnBrk="0" hangingPunct="1">
        <a:lnSpc>
          <a:spcPct val="110000"/>
        </a:lnSpc>
        <a:spcBef>
          <a:spcPts val="1000"/>
        </a:spcBef>
        <a:spcAft>
          <a:spcPts val="200"/>
        </a:spcAft>
        <a:buFont typeface="Verdana" panose="020B0604030504040204" pitchFamily="34" charset="0"/>
        <a:buChar char="—"/>
        <a:defRPr sz="1700" kern="1200" spc="-20" baseline="0">
          <a:solidFill>
            <a:schemeClr val="tx1"/>
          </a:solidFill>
          <a:latin typeface="+mn-lt"/>
          <a:ea typeface="+mn-ea"/>
          <a:cs typeface="+mn-cs"/>
        </a:defRPr>
      </a:lvl1pPr>
      <a:lvl2pPr marL="666750" indent="-225425" algn="l" defTabSz="914400" rtl="0" eaLnBrk="1" latinLnBrk="0" hangingPunct="1">
        <a:lnSpc>
          <a:spcPct val="85000"/>
        </a:lnSpc>
        <a:spcBef>
          <a:spcPts val="300"/>
        </a:spcBef>
        <a:spcAft>
          <a:spcPts val="200"/>
        </a:spcAft>
        <a:buFont typeface="Verdana" panose="020B0604030504040204" pitchFamily="34" charset="0"/>
        <a:buChar char="─"/>
        <a:defRPr sz="1450" kern="1200" spc="-40" baseline="0">
          <a:solidFill>
            <a:schemeClr val="tx1"/>
          </a:solidFill>
          <a:latin typeface="+mn-lt"/>
          <a:ea typeface="+mn-ea"/>
          <a:cs typeface="+mn-cs"/>
        </a:defRPr>
      </a:lvl2pPr>
      <a:lvl3pPr marL="890588" indent="-192088" algn="l" defTabSz="914400" rtl="0" eaLnBrk="1" latinLnBrk="0" hangingPunct="1">
        <a:lnSpc>
          <a:spcPct val="90000"/>
        </a:lnSpc>
        <a:spcBef>
          <a:spcPts val="500"/>
        </a:spcBef>
        <a:spcAft>
          <a:spcPts val="200"/>
        </a:spcAft>
        <a:buFont typeface="Verdana" panose="020B0604030504040204" pitchFamily="34" charset="0"/>
        <a:buChar char="─"/>
        <a:defRPr sz="1200" kern="1200" spc="-10" baseline="0">
          <a:solidFill>
            <a:schemeClr val="tx1"/>
          </a:solidFill>
          <a:latin typeface="+mn-lt"/>
          <a:ea typeface="+mn-ea"/>
          <a:cs typeface="+mn-cs"/>
        </a:defRPr>
      </a:lvl3pPr>
      <a:lvl4pPr marL="1093788" indent="-179388" algn="l" defTabSz="914400" rtl="0" eaLnBrk="1" latinLnBrk="0" hangingPunct="1">
        <a:lnSpc>
          <a:spcPct val="90000"/>
        </a:lnSpc>
        <a:spcBef>
          <a:spcPts val="500"/>
        </a:spcBef>
        <a:spcAft>
          <a:spcPts val="200"/>
        </a:spcAft>
        <a:buFont typeface="Verdana" panose="020B0604030504040204" pitchFamily="34" charset="0"/>
        <a:buChar char="─"/>
        <a:defRPr sz="1200" kern="1200" spc="-10" baseline="0">
          <a:solidFill>
            <a:schemeClr val="tx1"/>
          </a:solidFill>
          <a:latin typeface="+mn-lt"/>
          <a:ea typeface="+mn-ea"/>
          <a:cs typeface="+mn-cs"/>
        </a:defRPr>
      </a:lvl4pPr>
      <a:lvl5pPr marL="1352550" indent="-234950" algn="l" defTabSz="914400" rtl="0" eaLnBrk="1" latinLnBrk="0" hangingPunct="1">
        <a:lnSpc>
          <a:spcPct val="90000"/>
        </a:lnSpc>
        <a:spcBef>
          <a:spcPts val="500"/>
        </a:spcBef>
        <a:spcAft>
          <a:spcPts val="200"/>
        </a:spcAft>
        <a:buFont typeface="Verdana" panose="020B0604030504040204" pitchFamily="34" charset="0"/>
        <a:buChar char="─"/>
        <a:defRPr sz="1200" kern="1200" spc="-1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999" userDrawn="1">
          <p15:clr>
            <a:srgbClr val="F26B43"/>
          </p15:clr>
        </p15:guide>
        <p15:guide id="4" orient="horz" pos="3662" userDrawn="1">
          <p15:clr>
            <a:srgbClr val="F26B43"/>
          </p15:clr>
        </p15:guide>
        <p15:guide id="6" orient="horz" pos="4247" userDrawn="1">
          <p15:clr>
            <a:srgbClr val="F26B43"/>
          </p15:clr>
        </p15:guide>
        <p15:guide id="7" pos="529" userDrawn="1">
          <p15:clr>
            <a:srgbClr val="F26B43"/>
          </p15:clr>
        </p15:guide>
        <p15:guide id="9" orient="horz" pos="3872" userDrawn="1">
          <p15:clr>
            <a:srgbClr val="F26B43"/>
          </p15:clr>
        </p15:guide>
        <p15:guide id="10" orient="horz" pos="600" userDrawn="1">
          <p15:clr>
            <a:srgbClr val="F26B43"/>
          </p15:clr>
        </p15:guide>
        <p15:guide id="11" orient="horz" pos="560" userDrawn="1">
          <p15:clr>
            <a:srgbClr val="F26B43"/>
          </p15:clr>
        </p15:guide>
        <p15:guide id="12" pos="3681" userDrawn="1">
          <p15:clr>
            <a:srgbClr val="F26B43"/>
          </p15:clr>
        </p15:guide>
        <p15:guide id="13" pos="3840" userDrawn="1">
          <p15:clr>
            <a:srgbClr val="F26B43"/>
          </p15:clr>
        </p15:guide>
        <p15:guide id="15" pos="7151" userDrawn="1">
          <p15:clr>
            <a:srgbClr val="F26B43"/>
          </p15:clr>
        </p15:guide>
        <p15:guide id="16" orient="horz" pos="378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62820-CB5F-4B85-9694-AAAABBABF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2638425"/>
            <a:ext cx="10871243" cy="2566241"/>
          </a:xfrm>
        </p:spPr>
        <p:txBody>
          <a:bodyPr>
            <a:normAutofit fontScale="90000"/>
          </a:bodyPr>
          <a:lstStyle/>
          <a:p>
            <a:r>
              <a:rPr lang="cs-CZ" sz="5300" dirty="0"/>
              <a:t>Rekonstrukce ŽST Hrádek nad Nisou</a:t>
            </a:r>
            <a:br>
              <a:rPr lang="cs-CZ" sz="5300" dirty="0"/>
            </a:br>
            <a:r>
              <a:rPr lang="cs-CZ" sz="5300" dirty="0"/>
              <a:t>a</a:t>
            </a:r>
            <a:br>
              <a:rPr lang="cs-CZ" sz="5300" dirty="0"/>
            </a:br>
            <a:r>
              <a:rPr lang="cs-CZ" sz="5300" dirty="0"/>
              <a:t>Rekonstrukce ŽST Chrastava</a:t>
            </a:r>
            <a:br>
              <a:rPr lang="cs-CZ" dirty="0"/>
            </a:b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EF2ECF-02CB-4F2B-A683-F181B2493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Vladislav </a:t>
            </a:r>
            <a:r>
              <a:rPr lang="cs-CZ" dirty="0" err="1"/>
              <a:t>šefl</a:t>
            </a:r>
            <a:r>
              <a:rPr lang="cs-CZ" dirty="0"/>
              <a:t>, ing.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5701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E03381C-2EF3-4D66-8AD4-2EB9D13D022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79465" y="269785"/>
            <a:ext cx="2278008" cy="325421"/>
          </a:xfrm>
        </p:spPr>
        <p:txBody>
          <a:bodyPr/>
          <a:lstStyle/>
          <a:p>
            <a:r>
              <a:rPr lang="cs-CZ" dirty="0"/>
              <a:t>BOD 1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CF025C-9D7B-44F1-A62D-88A1DDA2751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9465" y="831927"/>
            <a:ext cx="2278008" cy="1038341"/>
          </a:xfrm>
        </p:spPr>
        <p:txBody>
          <a:bodyPr/>
          <a:lstStyle/>
          <a:p>
            <a:r>
              <a:rPr lang="cs-CZ" dirty="0"/>
              <a:t>Rekapitulace dosavadní přípravy stavby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10D644-0CA5-4827-85EE-00D700BEE11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474630" y="269784"/>
            <a:ext cx="2267677" cy="325421"/>
          </a:xfrm>
        </p:spPr>
        <p:txBody>
          <a:bodyPr/>
          <a:lstStyle/>
          <a:p>
            <a:r>
              <a:rPr lang="cs-CZ" dirty="0"/>
              <a:t>BOD 2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996A0A9-68DC-4C7A-AD2A-84F1954FD8C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474630" y="825845"/>
            <a:ext cx="2267677" cy="1372072"/>
          </a:xfrm>
        </p:spPr>
        <p:txBody>
          <a:bodyPr/>
          <a:lstStyle/>
          <a:p>
            <a:r>
              <a:rPr lang="cs-CZ" dirty="0"/>
              <a:t>Shrnutí a potvrzení dopravní technologie</a:t>
            </a:r>
          </a:p>
          <a:p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59BB9C4-EC9F-4DE6-957B-E70B1A89B11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61576" y="3632650"/>
            <a:ext cx="2265298" cy="325421"/>
          </a:xfrm>
        </p:spPr>
        <p:txBody>
          <a:bodyPr/>
          <a:lstStyle/>
          <a:p>
            <a:r>
              <a:rPr lang="cs-CZ" dirty="0"/>
              <a:t>BOD 3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B7FA1E8-1B3F-4E39-8A76-386C73DFA37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78277" y="4161721"/>
            <a:ext cx="2265298" cy="690423"/>
          </a:xfrm>
        </p:spPr>
        <p:txBody>
          <a:bodyPr/>
          <a:lstStyle/>
          <a:p>
            <a:r>
              <a:rPr lang="cs-CZ" dirty="0"/>
              <a:t>ŽST Hrádek nad Nisou</a:t>
            </a: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18B39EE-E2D2-48AD-AC61-9586EDFFB00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3402518" y="5013497"/>
            <a:ext cx="2341057" cy="1621141"/>
          </a:xfrm>
        </p:spPr>
        <p:txBody>
          <a:bodyPr/>
          <a:lstStyle/>
          <a:p>
            <a:r>
              <a:rPr lang="cs-CZ" dirty="0"/>
              <a:t>Rekapitulace řešení ze záměru projektu</a:t>
            </a:r>
          </a:p>
          <a:p>
            <a:r>
              <a:rPr lang="cs-CZ" dirty="0"/>
              <a:t>Návrh železničního svršku a spodku, příp.</a:t>
            </a:r>
          </a:p>
          <a:p>
            <a:r>
              <a:rPr lang="cs-CZ" dirty="0"/>
              <a:t>nové požadavky na technické řešení</a:t>
            </a:r>
          </a:p>
          <a:p>
            <a:r>
              <a:rPr lang="cs-CZ" dirty="0"/>
              <a:t>Odsouhlasení objektové skladby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1F1E036-89C5-43B1-9B3B-43D4C2EB797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468679" y="3631117"/>
            <a:ext cx="2275625" cy="325421"/>
          </a:xfrm>
        </p:spPr>
        <p:txBody>
          <a:bodyPr/>
          <a:lstStyle/>
          <a:p>
            <a:r>
              <a:rPr lang="cs-CZ" dirty="0"/>
              <a:t>BOD 4</a:t>
            </a:r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9F309E-7A10-4D93-A050-863910045E9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9468678" y="4158655"/>
            <a:ext cx="2275625" cy="325421"/>
          </a:xfrm>
        </p:spPr>
        <p:txBody>
          <a:bodyPr/>
          <a:lstStyle/>
          <a:p>
            <a:r>
              <a:rPr lang="cs-CZ" dirty="0"/>
              <a:t>ŽST Chrastava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849A5EA-C8A1-407B-A2B4-F2386DCD37E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9430796" y="4634467"/>
            <a:ext cx="2351388" cy="1631560"/>
          </a:xfrm>
        </p:spPr>
        <p:txBody>
          <a:bodyPr/>
          <a:lstStyle/>
          <a:p>
            <a:r>
              <a:rPr lang="cs-CZ" dirty="0"/>
              <a:t>Rekapitulace řešení ze záměru projektu</a:t>
            </a:r>
          </a:p>
          <a:p>
            <a:r>
              <a:rPr lang="cs-CZ" dirty="0"/>
              <a:t>Návrh železničního svršku a spodku, příp.</a:t>
            </a:r>
          </a:p>
          <a:p>
            <a:r>
              <a:rPr lang="cs-CZ" dirty="0"/>
              <a:t>nové požadavky na technické řešení</a:t>
            </a:r>
          </a:p>
          <a:p>
            <a:r>
              <a:rPr lang="cs-CZ" dirty="0"/>
              <a:t>Odsouhlasení objektové skladby</a:t>
            </a: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25" name="Zástupný symbol obrázku 24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7096" r="17096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3" name="Zástupný symbol obrázku 22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l="16198" r="16198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4" name="Zástupný symbol obrázku 23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16217" r="16217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2" name="Zástupný symbol obrázku 21"/>
          <p:cNvPicPr>
            <a:picLocks noGrp="1" noChangeAspect="1"/>
          </p:cNvPicPr>
          <p:nvPr>
            <p:ph type="pic" sz="quarter" idx="14"/>
          </p:nvPr>
        </p:nvPicPr>
        <p:blipFill>
          <a:blip r:embed="rId5"/>
          <a:srcRect l="17270" r="17270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08045B8E-9F93-4AF4-815F-E55C29F77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A10BBED-EEEE-40E0-B75B-8267843E1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617BE-BA58-4B59-88D5-A8C7B239E913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20" name="Text Placeholder 9">
            <a:extLst/>
          </p:cNvPr>
          <p:cNvSpPr>
            <a:spLocks noGrp="1"/>
          </p:cNvSpPr>
          <p:nvPr>
            <p:ph type="body" sz="quarter" idx="29"/>
          </p:nvPr>
        </p:nvSpPr>
        <p:spPr>
          <a:xfrm>
            <a:off x="392770" y="2197917"/>
            <a:ext cx="2341057" cy="1065400"/>
          </a:xfrm>
        </p:spPr>
        <p:txBody>
          <a:bodyPr/>
          <a:lstStyle/>
          <a:p>
            <a:r>
              <a:rPr lang="cs-CZ" dirty="0"/>
              <a:t>Záměr projektu</a:t>
            </a:r>
          </a:p>
          <a:p>
            <a:r>
              <a:rPr lang="cs-CZ" dirty="0"/>
              <a:t>Ekonomické hodnocení</a:t>
            </a:r>
          </a:p>
          <a:p>
            <a:r>
              <a:rPr lang="cs-CZ" dirty="0"/>
              <a:t>Harmonogram zpracování DÚR</a:t>
            </a:r>
          </a:p>
          <a:p>
            <a:r>
              <a:rPr lang="cs-CZ" dirty="0"/>
              <a:t>Rozsah stavby a zadání</a:t>
            </a:r>
            <a:endParaRPr lang="en-GB" dirty="0"/>
          </a:p>
        </p:txBody>
      </p:sp>
      <p:sp>
        <p:nvSpPr>
          <p:cNvPr id="21" name="Text Placeholder 9">
            <a:extLst/>
          </p:cNvPr>
          <p:cNvSpPr>
            <a:spLocks noGrp="1"/>
          </p:cNvSpPr>
          <p:nvPr>
            <p:ph type="body" sz="quarter" idx="29"/>
          </p:nvPr>
        </p:nvSpPr>
        <p:spPr>
          <a:xfrm>
            <a:off x="6401250" y="2367046"/>
            <a:ext cx="2341057" cy="988550"/>
          </a:xfrm>
        </p:spPr>
        <p:txBody>
          <a:bodyPr/>
          <a:lstStyle/>
          <a:p>
            <a:r>
              <a:rPr lang="cs-CZ" dirty="0"/>
              <a:t>Rekapitulace DT ze záměru projektu</a:t>
            </a:r>
          </a:p>
          <a:p>
            <a:r>
              <a:rPr lang="cs-CZ" dirty="0"/>
              <a:t>Potvrzení, příp.</a:t>
            </a:r>
          </a:p>
          <a:p>
            <a:r>
              <a:rPr lang="cs-CZ" dirty="0"/>
              <a:t>doplnění nových požadavků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9888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3EDB217-18E3-4E95-8A2A-2E31C631A9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s-CZ" dirty="0"/>
              <a:t>BOD 1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F1BE9A4-08C9-46A8-AE21-853F04C85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dirty="0"/>
              <a:t>Rekapitulace dosavadní přípravy stavby</a:t>
            </a:r>
            <a:endParaRPr lang="en-GB" sz="36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1F5159-2DE9-42EE-909E-3393C75A88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46137" y="2273416"/>
            <a:ext cx="6159502" cy="4110605"/>
          </a:xfrm>
        </p:spPr>
        <p:txBody>
          <a:bodyPr/>
          <a:lstStyle/>
          <a:p>
            <a:r>
              <a:rPr lang="cs-CZ" dirty="0" err="1"/>
              <a:t>SoD</a:t>
            </a:r>
            <a:r>
              <a:rPr lang="cs-CZ" dirty="0"/>
              <a:t> podepsána 07/2017, odevzdání ZP 12/2018</a:t>
            </a:r>
          </a:p>
          <a:p>
            <a:r>
              <a:rPr lang="cs-CZ" dirty="0"/>
              <a:t>Záměr projektu – schválen 15.1.2019 CK MD (s podmínkou, že stavby budou připravovány v souběhu)</a:t>
            </a:r>
          </a:p>
          <a:p>
            <a:r>
              <a:rPr lang="cs-CZ" dirty="0"/>
              <a:t>ŽST Chrastava – CIN 633,5 mil. Kč (CÚ 2018-2022)</a:t>
            </a:r>
          </a:p>
          <a:p>
            <a:r>
              <a:rPr lang="cs-CZ" dirty="0"/>
              <a:t>ŽST Hrádek n. N. – CIN 422,3 mil. Kč (CÚ 2018-2022)</a:t>
            </a:r>
          </a:p>
          <a:p>
            <a:r>
              <a:rPr lang="cs-CZ" dirty="0"/>
              <a:t>HARMONOGRAM PŘÍPRAVY DÚR:</a:t>
            </a:r>
          </a:p>
          <a:p>
            <a:r>
              <a:rPr lang="cs-CZ" dirty="0"/>
              <a:t>30.4.2019 – odevzdání DÚR k připomínkám SŽDC</a:t>
            </a:r>
          </a:p>
          <a:p>
            <a:r>
              <a:rPr lang="cs-CZ" dirty="0"/>
              <a:t>28.6.2019 – čistopis DÚR, podání žádosti o ÚR</a:t>
            </a:r>
          </a:p>
          <a:p>
            <a:r>
              <a:rPr lang="cs-CZ" dirty="0"/>
              <a:t>29.11.2019 – vydání ÚR, dokončení díla</a:t>
            </a:r>
          </a:p>
          <a:p>
            <a:r>
              <a:rPr lang="cs-CZ" dirty="0"/>
              <a:t>Rozsah stavby a zadání</a:t>
            </a:r>
            <a:endParaRPr lang="en-GB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DAEB8A9-A164-43B2-A9B7-48F0254116C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140402-B1FC-498D-B914-7CCBEC887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0192BA-0298-4F4B-A6E0-4AF9393C4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617BE-BA58-4B59-88D5-A8C7B239E913}" type="slidenum">
              <a:rPr lang="en-GB" smtClean="0"/>
              <a:pPr/>
              <a:t>3</a:t>
            </a:fld>
            <a:endParaRPr lang="en-GB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8364" y="114096"/>
            <a:ext cx="4708290" cy="2418534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3950" y="2646726"/>
            <a:ext cx="4844049" cy="1497436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7550" y="4345438"/>
            <a:ext cx="4800449" cy="1526134"/>
          </a:xfrm>
          <a:prstGeom prst="rect">
            <a:avLst/>
          </a:prstGeom>
        </p:spPr>
      </p:pic>
      <p:sp>
        <p:nvSpPr>
          <p:cNvPr id="11" name="Text Placeholder 1">
            <a:extLst/>
          </p:cNvPr>
          <p:cNvSpPr txBox="1">
            <a:spLocks/>
          </p:cNvSpPr>
          <p:nvPr/>
        </p:nvSpPr>
        <p:spPr>
          <a:xfrm>
            <a:off x="7327550" y="2382473"/>
            <a:ext cx="3162185" cy="275679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Verdana" panose="020B0604030504040204" pitchFamily="34" charset="0"/>
              <a:buNone/>
              <a:defRPr sz="1000" b="1" kern="1200" cap="all" spc="6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6750" indent="-225425" algn="l" defTabSz="914400" rtl="0" eaLnBrk="1" latinLnBrk="0" hangingPunct="1">
              <a:lnSpc>
                <a:spcPct val="85000"/>
              </a:lnSpc>
              <a:spcBef>
                <a:spcPts val="300"/>
              </a:spcBef>
              <a:spcAft>
                <a:spcPts val="200"/>
              </a:spcAft>
              <a:buFont typeface="Verdana" panose="020B0604030504040204" pitchFamily="34" charset="0"/>
              <a:buChar char="─"/>
              <a:defRPr sz="1450" kern="1200" spc="-4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0588" indent="-192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200"/>
              </a:spcAft>
              <a:buFont typeface="Verdana" panose="020B0604030504040204" pitchFamily="34" charset="0"/>
              <a:buChar char="─"/>
              <a:defRPr sz="1200" kern="1200" spc="-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3788" indent="-179388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200"/>
              </a:spcAft>
              <a:buFont typeface="Verdana" panose="020B0604030504040204" pitchFamily="34" charset="0"/>
              <a:buChar char="─"/>
              <a:defRPr sz="1200" kern="1200" spc="-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52550" indent="-23495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200"/>
              </a:spcAft>
              <a:buFont typeface="Verdana" panose="020B0604030504040204" pitchFamily="34" charset="0"/>
              <a:buChar char="─"/>
              <a:defRPr sz="1200" kern="1200" spc="-1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ŽST </a:t>
            </a:r>
            <a:r>
              <a:rPr lang="cs-CZ" dirty="0" err="1"/>
              <a:t>CHrastava</a:t>
            </a:r>
            <a:endParaRPr lang="en-GB" dirty="0"/>
          </a:p>
        </p:txBody>
      </p:sp>
      <p:sp>
        <p:nvSpPr>
          <p:cNvPr id="12" name="Text Placeholder 1">
            <a:extLst/>
          </p:cNvPr>
          <p:cNvSpPr txBox="1">
            <a:spLocks/>
          </p:cNvSpPr>
          <p:nvPr/>
        </p:nvSpPr>
        <p:spPr>
          <a:xfrm>
            <a:off x="7327549" y="4075245"/>
            <a:ext cx="3162185" cy="275679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Verdana" panose="020B0604030504040204" pitchFamily="34" charset="0"/>
              <a:buNone/>
              <a:defRPr sz="1000" b="1" kern="1200" cap="all" spc="6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6750" indent="-225425" algn="l" defTabSz="914400" rtl="0" eaLnBrk="1" latinLnBrk="0" hangingPunct="1">
              <a:lnSpc>
                <a:spcPct val="85000"/>
              </a:lnSpc>
              <a:spcBef>
                <a:spcPts val="300"/>
              </a:spcBef>
              <a:spcAft>
                <a:spcPts val="200"/>
              </a:spcAft>
              <a:buFont typeface="Verdana" panose="020B0604030504040204" pitchFamily="34" charset="0"/>
              <a:buChar char="─"/>
              <a:defRPr sz="1450" kern="1200" spc="-4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0588" indent="-192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200"/>
              </a:spcAft>
              <a:buFont typeface="Verdana" panose="020B0604030504040204" pitchFamily="34" charset="0"/>
              <a:buChar char="─"/>
              <a:defRPr sz="1200" kern="1200" spc="-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3788" indent="-179388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200"/>
              </a:spcAft>
              <a:buFont typeface="Verdana" panose="020B0604030504040204" pitchFamily="34" charset="0"/>
              <a:buChar char="─"/>
              <a:defRPr sz="1200" kern="1200" spc="-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52550" indent="-23495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200"/>
              </a:spcAft>
              <a:buFont typeface="Verdana" panose="020B0604030504040204" pitchFamily="34" charset="0"/>
              <a:buChar char="─"/>
              <a:defRPr sz="1200" kern="1200" spc="-1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ŽST hrádek nad </a:t>
            </a:r>
            <a:r>
              <a:rPr lang="cs-CZ" dirty="0" err="1"/>
              <a:t>nisou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7258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3EDB217-18E3-4E95-8A2A-2E31C631A9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s-CZ" dirty="0"/>
              <a:t>BOD 1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F1BE9A4-08C9-46A8-AE21-853F04C85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958738"/>
            <a:ext cx="6167438" cy="635170"/>
          </a:xfrm>
        </p:spPr>
        <p:txBody>
          <a:bodyPr/>
          <a:lstStyle/>
          <a:p>
            <a:r>
              <a:rPr lang="cs-CZ" sz="3600" dirty="0"/>
              <a:t>Rozsah stavby a zadání</a:t>
            </a:r>
            <a:endParaRPr lang="en-GB" sz="36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1F5159-2DE9-42EE-909E-3393C75A88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1" y="1613991"/>
            <a:ext cx="6308226" cy="4700326"/>
          </a:xfrm>
        </p:spPr>
        <p:txBody>
          <a:bodyPr/>
          <a:lstStyle/>
          <a:p>
            <a:r>
              <a:rPr lang="cs-CZ" dirty="0"/>
              <a:t>Kompletní rekonstrukce žel. spodku  a svršku</a:t>
            </a:r>
          </a:p>
          <a:p>
            <a:r>
              <a:rPr lang="cs-CZ" dirty="0"/>
              <a:t>Výstavba nových nástupišť a přístupů (schodiště, výtahy)</a:t>
            </a:r>
          </a:p>
          <a:p>
            <a:r>
              <a:rPr lang="cs-CZ" dirty="0"/>
              <a:t>Rekonstrukce mostních objektů, výstavby nových podchodů (demolice stávajících)</a:t>
            </a:r>
          </a:p>
          <a:p>
            <a:r>
              <a:rPr lang="cs-CZ" dirty="0"/>
              <a:t>Kompletní rekonstrukce zabezpečovacího a sdělovacího zařízení</a:t>
            </a:r>
          </a:p>
          <a:p>
            <a:r>
              <a:rPr lang="cs-CZ" dirty="0"/>
              <a:t>Rekonstrukce výpravních budov (umístění </a:t>
            </a:r>
            <a:r>
              <a:rPr lang="cs-CZ" dirty="0" err="1"/>
              <a:t>tech</a:t>
            </a:r>
            <a:r>
              <a:rPr lang="cs-CZ" dirty="0"/>
              <a:t>. zařízení)</a:t>
            </a:r>
          </a:p>
          <a:p>
            <a:r>
              <a:rPr lang="cs-CZ" dirty="0"/>
              <a:t>Navržení nových zastřešení vstupů do podchodů a nástupišť</a:t>
            </a:r>
          </a:p>
          <a:p>
            <a:r>
              <a:rPr lang="cs-CZ" dirty="0"/>
              <a:t>Kompletní rekonstrukce energetických zařízení (EOV, osvětlení, …)</a:t>
            </a:r>
          </a:p>
          <a:p>
            <a:r>
              <a:rPr lang="cs-CZ" dirty="0"/>
              <a:t>Přestavba </a:t>
            </a:r>
            <a:r>
              <a:rPr lang="cs-CZ" dirty="0" err="1"/>
              <a:t>žst</a:t>
            </a:r>
            <a:r>
              <a:rPr lang="cs-CZ" dirty="0"/>
              <a:t> s ohledem na okolní zástavbu a vazby</a:t>
            </a:r>
          </a:p>
          <a:p>
            <a:endParaRPr lang="en-GB" dirty="0"/>
          </a:p>
        </p:txBody>
      </p:sp>
      <p:pic>
        <p:nvPicPr>
          <p:cNvPr id="14" name="Zástupný symbol obrázku 13"/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18914" r="18914"/>
          <a:stretch>
            <a:fillRect/>
          </a:stretch>
        </p:blipFill>
        <p:spPr>
          <a:xfrm>
            <a:off x="7671840" y="2965003"/>
            <a:ext cx="3955302" cy="3349314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140402-B1FC-498D-B914-7CCBEC887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0192BA-0298-4F4B-A6E0-4AF9393C4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617BE-BA58-4B59-88D5-A8C7B239E913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1840" y="1"/>
            <a:ext cx="3955302" cy="296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417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BF765D4-30F5-4E68-8386-6450C40DB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Děkuji za pozornost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608070"/>
      </p:ext>
    </p:extLst>
  </p:cSld>
  <p:clrMapOvr>
    <a:masterClrMapping/>
  </p:clrMapOvr>
</p:sld>
</file>

<file path=ppt/theme/theme1.xml><?xml version="1.0" encoding="utf-8"?>
<a:theme xmlns:a="http://schemas.openxmlformats.org/drawingml/2006/main" name="ÅF">
  <a:themeElements>
    <a:clrScheme name="ÅF_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DD0D0"/>
      </a:accent1>
      <a:accent2>
        <a:srgbClr val="505050"/>
      </a:accent2>
      <a:accent3>
        <a:srgbClr val="000000"/>
      </a:accent3>
      <a:accent4>
        <a:srgbClr val="405040"/>
      </a:accent4>
      <a:accent5>
        <a:srgbClr val="405070"/>
      </a:accent5>
      <a:accent6>
        <a:srgbClr val="504030"/>
      </a:accent6>
      <a:hlink>
        <a:srgbClr val="0563C1"/>
      </a:hlink>
      <a:folHlink>
        <a:srgbClr val="954F72"/>
      </a:folHlink>
    </a:clrScheme>
    <a:fontScheme name="ÅF_Color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F_CP_Sablona prezentace_prazdne snimky_CZ" id="{741B5A5F-0562-4103-BCB6-15407B8AE8FB}" vid="{B0BED15E-F76B-42EF-B960-B50CE4635D3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ÅF_Font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ÅF_Color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2019_02_28_Porada koleje_DT_CZ</Template>
  <TotalTime>0</TotalTime>
  <Words>276</Words>
  <Application>Microsoft Office PowerPoint</Application>
  <PresentationFormat>Širokoúhlá obrazovka</PresentationFormat>
  <Paragraphs>52</Paragraphs>
  <Slides>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8" baseType="lpstr">
      <vt:lpstr>Arial</vt:lpstr>
      <vt:lpstr>Verdana</vt:lpstr>
      <vt:lpstr>ÅF</vt:lpstr>
      <vt:lpstr>Rekonstrukce ŽST Hrádek nad Nisou a Rekonstrukce ŽST Chrastava </vt:lpstr>
      <vt:lpstr>Prezentace aplikace PowerPoint</vt:lpstr>
      <vt:lpstr>Rekapitulace dosavadní přípravy stavby</vt:lpstr>
      <vt:lpstr>Rozsah stavby a zadání</vt:lpstr>
      <vt:lpstr>Děkuji za pozornost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Rekonstrukce ŽST Hrádek nad Nisou a Rekonstrukce ŽST Chrastava</dc:title>
  <dc:creator>Šefl Vladislav</dc:creator>
  <cp:lastModifiedBy>Šefl Vladislav</cp:lastModifiedBy>
  <cp:revision>9</cp:revision>
  <cp:lastPrinted>2018-01-16T10:23:56Z</cp:lastPrinted>
  <dcterms:created xsi:type="dcterms:W3CDTF">2019-02-27T18:07:41Z</dcterms:created>
  <dcterms:modified xsi:type="dcterms:W3CDTF">2019-02-27T19:42:31Z</dcterms:modified>
</cp:coreProperties>
</file>